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xml" ContentType="application/vnd.openxmlformats-officedocument.drawingml.chartshape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2.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320" r:id="rId6"/>
    <p:sldId id="257" r:id="rId7"/>
    <p:sldId id="258" r:id="rId8"/>
    <p:sldId id="331" r:id="rId9"/>
    <p:sldId id="260" r:id="rId10"/>
    <p:sldId id="297" r:id="rId11"/>
    <p:sldId id="262" r:id="rId12"/>
    <p:sldId id="259" r:id="rId13"/>
    <p:sldId id="322" r:id="rId14"/>
    <p:sldId id="326" r:id="rId15"/>
    <p:sldId id="328" r:id="rId16"/>
    <p:sldId id="327" r:id="rId17"/>
    <p:sldId id="308" r:id="rId18"/>
    <p:sldId id="299" r:id="rId19"/>
    <p:sldId id="298" r:id="rId20"/>
    <p:sldId id="300" r:id="rId21"/>
    <p:sldId id="302" r:id="rId22"/>
    <p:sldId id="303" r:id="rId23"/>
    <p:sldId id="304" r:id="rId24"/>
    <p:sldId id="309" r:id="rId25"/>
    <p:sldId id="307" r:id="rId26"/>
    <p:sldId id="311" r:id="rId27"/>
    <p:sldId id="310" r:id="rId28"/>
    <p:sldId id="301" r:id="rId29"/>
    <p:sldId id="305" r:id="rId30"/>
    <p:sldId id="306" r:id="rId31"/>
    <p:sldId id="312" r:id="rId32"/>
    <p:sldId id="315" r:id="rId33"/>
    <p:sldId id="321" r:id="rId34"/>
    <p:sldId id="289" r:id="rId35"/>
    <p:sldId id="296" r:id="rId36"/>
    <p:sldId id="282" r:id="rId37"/>
    <p:sldId id="281" r:id="rId38"/>
    <p:sldId id="313" r:id="rId39"/>
    <p:sldId id="290" r:id="rId40"/>
    <p:sldId id="317" r:id="rId41"/>
    <p:sldId id="329" r:id="rId42"/>
    <p:sldId id="285" r:id="rId43"/>
    <p:sldId id="32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633120-84CF-F9FB-3B5F-3E9C7BC808FE}" name="Shana Christrup" initials="SC" userId="S::shana.christrup@accessiblemeds.org::2d844a29-e92b-4f39-80af-f7ea06d255f4" providerId="AD"/>
  <p188:author id="{956CF821-4FF6-C4F7-B437-137CE3D55001}" name="Ericka Nguyen" initials="" userId="S::Comms.Temp@accessiblemeds.org::17702d90-4754-4f5f-82ac-1015867a0565" providerId="AD"/>
  <p188:author id="{358E8A4E-2329-4300-0478-8BF7D418175C}" name="Alisha Sud" initials="AS" userId="S::alisha.sud@accessiblemeds.org::d50251e5-e7e2-4445-a8fe-9939e4a1963d" providerId="AD"/>
  <p188:author id="{9D930F6B-CD79-27A9-665B-82B22A91D706}" name="Ericka Nguyen" initials="EN" userId="S::comms.temp@accessiblemeds.org::17702d90-4754-4f5f-82ac-1015867a0565" providerId="AD"/>
  <p188:author id="{B86BF873-729A-FFC2-C456-D52B56252016}" name="Ashley Henyan" initials="AH" userId="S::ashley.henyan@accessiblemeds.org::30488952-2537-4355-89d5-3bf6a0ed4ab2" providerId="AD"/>
  <p188:author id="{049E858E-2085-8368-B6F0-717036D792FF}" name="Alisha Sud" initials="AS" userId="S::Alisha.Sud@accessiblemeds.org::d50251e5-e7e2-4445-a8fe-9939e4a1963d" providerId="AD"/>
  <p188:author id="{1A0647B4-0146-10B4-CAB0-940954044144}" name="Craig Burton" initials="" userId="S::Craig.Burton@accessiblemeds.org::8d3ae6d7-f072-489a-bd02-434522939fee" providerId="AD"/>
  <p188:author id="{B83F38C0-CC5A-6E7A-97EB-3AC90541952F}" name="Michael Sargent" initials="MS" userId="S::michael.sargent@accessiblemeds.org::6fff9139-7a33-4a05-824e-5ba7ac8fd0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4BC1F"/>
    <a:srgbClr val="E75480"/>
    <a:srgbClr val="FFC0CB"/>
    <a:srgbClr val="13B74C"/>
    <a:srgbClr val="0083BF"/>
    <a:srgbClr val="24418F"/>
    <a:srgbClr val="FF7700"/>
    <a:srgbClr val="16325A"/>
    <a:srgbClr val="D7EFFD"/>
    <a:srgbClr val="25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42065-4F78-4F3A-2A5F-B2455AF43356}" v="50" dt="2025-09-02T14:53:20.525"/>
    <p1510:client id="{6DADCFC4-9505-8648-B2E1-E64D99F8BB98}" v="15" dt="2025-09-03T13:16:25.891"/>
    <p1510:client id="{7B301D14-A21F-60BF-3C62-A4BC2452FAD4}" v="1" dt="2025-09-02T14:46:47.241"/>
    <p1510:client id="{82AEB4AC-4137-5781-68F8-A492E87FD10E}" v="1" dt="2025-09-02T13:57:43.809"/>
    <p1510:client id="{8999FD6E-7D4C-919F-0C6B-152DDFF3B8D9}" v="24" dt="2025-09-02T15:36:56.820"/>
    <p1510:client id="{A1A9D2DA-7BE9-DECA-1040-F6C81B98A4EB}" v="1" dt="2025-09-02T14:03:34.536"/>
    <p1510:client id="{A37B1498-D640-F922-F412-A15EA6E25C49}" v="51" dt="2025-09-02T18:11:23.918"/>
    <p1510:client id="{CA490EAA-7528-6F04-5218-DFFBED2DD7AB}" v="9" dt="2025-09-02T15:27:49.725"/>
    <p1510:client id="{D18C5658-93F8-CC81-269E-AE80A103D0EB}" v="2" dt="2025-09-02T14:29:52.930"/>
    <p1510:client id="{F6992ABC-4B78-FDAF-92FB-00B2ABC4BAFD}" v="11" dt="2025-09-02T14:42:09.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53"/>
    <p:restoredTop sz="94720"/>
  </p:normalViewPr>
  <p:slideViewPr>
    <p:cSldViewPr snapToGrid="0">
      <p:cViewPr varScale="1">
        <p:scale>
          <a:sx n="83" d="100"/>
          <a:sy n="83" d="100"/>
        </p:scale>
        <p:origin x="20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ka Nguyen" userId="17702d90-4754-4f5f-82ac-1015867a0565" providerId="ADAL" clId="{34D246C2-CBE5-54A6-83F1-AE0B5927162B}"/>
    <pc:docChg chg="undo custSel modSld">
      <pc:chgData name="Ericka Nguyen" userId="17702d90-4754-4f5f-82ac-1015867a0565" providerId="ADAL" clId="{34D246C2-CBE5-54A6-83F1-AE0B5927162B}" dt="2025-09-02T15:07:20.650" v="358" actId="20577"/>
      <pc:docMkLst>
        <pc:docMk/>
      </pc:docMkLst>
      <pc:sldChg chg="modSp mod">
        <pc:chgData name="Ericka Nguyen" userId="17702d90-4754-4f5f-82ac-1015867a0565" providerId="ADAL" clId="{34D246C2-CBE5-54A6-83F1-AE0B5927162B}" dt="2025-08-29T00:54:53.830" v="287" actId="20577"/>
        <pc:sldMkLst>
          <pc:docMk/>
          <pc:sldMk cId="1790143865" sldId="258"/>
        </pc:sldMkLst>
        <pc:spChg chg="mod">
          <ac:chgData name="Ericka Nguyen" userId="17702d90-4754-4f5f-82ac-1015867a0565" providerId="ADAL" clId="{34D246C2-CBE5-54A6-83F1-AE0B5927162B}" dt="2025-08-27T14:49:03.287" v="171"/>
          <ac:spMkLst>
            <pc:docMk/>
            <pc:sldMk cId="1790143865" sldId="258"/>
            <ac:spMk id="2" creationId="{94A85886-6C19-52DF-0D7C-0F9780116B17}"/>
          </ac:spMkLst>
        </pc:spChg>
        <pc:spChg chg="mod">
          <ac:chgData name="Ericka Nguyen" userId="17702d90-4754-4f5f-82ac-1015867a0565" providerId="ADAL" clId="{34D246C2-CBE5-54A6-83F1-AE0B5927162B}" dt="2025-08-26T16:04:49.507" v="23" actId="1037"/>
          <ac:spMkLst>
            <pc:docMk/>
            <pc:sldMk cId="1790143865" sldId="258"/>
            <ac:spMk id="5" creationId="{6008EEE6-7B89-CBF0-6501-D9DF034F56CB}"/>
          </ac:spMkLst>
        </pc:spChg>
        <pc:spChg chg="mod">
          <ac:chgData name="Ericka Nguyen" userId="17702d90-4754-4f5f-82ac-1015867a0565" providerId="ADAL" clId="{34D246C2-CBE5-54A6-83F1-AE0B5927162B}" dt="2025-08-26T16:04:44.526" v="21" actId="1076"/>
          <ac:spMkLst>
            <pc:docMk/>
            <pc:sldMk cId="1790143865" sldId="258"/>
            <ac:spMk id="6" creationId="{D9049861-BEB0-EB7B-E311-09D5B38C552C}"/>
          </ac:spMkLst>
        </pc:spChg>
        <pc:spChg chg="mod">
          <ac:chgData name="Ericka Nguyen" userId="17702d90-4754-4f5f-82ac-1015867a0565" providerId="ADAL" clId="{34D246C2-CBE5-54A6-83F1-AE0B5927162B}" dt="2025-08-26T16:09:43.290" v="51" actId="1076"/>
          <ac:spMkLst>
            <pc:docMk/>
            <pc:sldMk cId="1790143865" sldId="258"/>
            <ac:spMk id="7" creationId="{168336EF-FAC4-3116-9B54-4A7829398501}"/>
          </ac:spMkLst>
        </pc:spChg>
        <pc:spChg chg="mod">
          <ac:chgData name="Ericka Nguyen" userId="17702d90-4754-4f5f-82ac-1015867a0565" providerId="ADAL" clId="{34D246C2-CBE5-54A6-83F1-AE0B5927162B}" dt="2025-08-26T16:09:53.455" v="52" actId="1076"/>
          <ac:spMkLst>
            <pc:docMk/>
            <pc:sldMk cId="1790143865" sldId="258"/>
            <ac:spMk id="10" creationId="{2AE045A1-6AF4-FA89-EBF5-9641A5CB0137}"/>
          </ac:spMkLst>
        </pc:spChg>
        <pc:spChg chg="mod">
          <ac:chgData name="Ericka Nguyen" userId="17702d90-4754-4f5f-82ac-1015867a0565" providerId="ADAL" clId="{34D246C2-CBE5-54A6-83F1-AE0B5927162B}" dt="2025-08-28T19:28:31.031" v="283" actId="20577"/>
          <ac:spMkLst>
            <pc:docMk/>
            <pc:sldMk cId="1790143865" sldId="258"/>
            <ac:spMk id="11" creationId="{BF9951CD-475D-9633-F858-473BE346AAE6}"/>
          </ac:spMkLst>
        </pc:spChg>
        <pc:spChg chg="mod">
          <ac:chgData name="Ericka Nguyen" userId="17702d90-4754-4f5f-82ac-1015867a0565" providerId="ADAL" clId="{34D246C2-CBE5-54A6-83F1-AE0B5927162B}" dt="2025-08-26T16:08:14.319" v="48" actId="1076"/>
          <ac:spMkLst>
            <pc:docMk/>
            <pc:sldMk cId="1790143865" sldId="258"/>
            <ac:spMk id="12" creationId="{09C2E1F6-CFB5-3120-C0C0-14CE301293D9}"/>
          </ac:spMkLst>
        </pc:spChg>
        <pc:spChg chg="mod">
          <ac:chgData name="Ericka Nguyen" userId="17702d90-4754-4f5f-82ac-1015867a0565" providerId="ADAL" clId="{34D246C2-CBE5-54A6-83F1-AE0B5927162B}" dt="2025-08-26T16:08:14.319" v="48" actId="1076"/>
          <ac:spMkLst>
            <pc:docMk/>
            <pc:sldMk cId="1790143865" sldId="258"/>
            <ac:spMk id="13" creationId="{DA6404AD-94A9-3B65-D814-62C8FD58ADD6}"/>
          </ac:spMkLst>
        </pc:spChg>
        <pc:spChg chg="mod">
          <ac:chgData name="Ericka Nguyen" userId="17702d90-4754-4f5f-82ac-1015867a0565" providerId="ADAL" clId="{34D246C2-CBE5-54A6-83F1-AE0B5927162B}" dt="2025-08-26T16:09:53.455" v="52" actId="1076"/>
          <ac:spMkLst>
            <pc:docMk/>
            <pc:sldMk cId="1790143865" sldId="258"/>
            <ac:spMk id="15" creationId="{2C1BE758-652C-36E4-28B0-49A6557C35FC}"/>
          </ac:spMkLst>
        </pc:spChg>
        <pc:spChg chg="mod">
          <ac:chgData name="Ericka Nguyen" userId="17702d90-4754-4f5f-82ac-1015867a0565" providerId="ADAL" clId="{34D246C2-CBE5-54A6-83F1-AE0B5927162B}" dt="2025-08-26T16:09:53.455" v="52" actId="1076"/>
          <ac:spMkLst>
            <pc:docMk/>
            <pc:sldMk cId="1790143865" sldId="258"/>
            <ac:spMk id="16" creationId="{01B40EF1-ABE9-1196-B965-33C9FDD0BDB6}"/>
          </ac:spMkLst>
        </pc:spChg>
        <pc:spChg chg="mod">
          <ac:chgData name="Ericka Nguyen" userId="17702d90-4754-4f5f-82ac-1015867a0565" providerId="ADAL" clId="{34D246C2-CBE5-54A6-83F1-AE0B5927162B}" dt="2025-08-26T16:08:14.319" v="48" actId="1076"/>
          <ac:spMkLst>
            <pc:docMk/>
            <pc:sldMk cId="1790143865" sldId="258"/>
            <ac:spMk id="17" creationId="{5253BABD-8026-C8AD-A294-0470E43C8319}"/>
          </ac:spMkLst>
        </pc:spChg>
        <pc:spChg chg="mod">
          <ac:chgData name="Ericka Nguyen" userId="17702d90-4754-4f5f-82ac-1015867a0565" providerId="ADAL" clId="{34D246C2-CBE5-54A6-83F1-AE0B5927162B}" dt="2025-08-26T16:08:14.319" v="48" actId="1076"/>
          <ac:spMkLst>
            <pc:docMk/>
            <pc:sldMk cId="1790143865" sldId="258"/>
            <ac:spMk id="18" creationId="{4C98D535-B423-D531-CB4F-C477359B5857}"/>
          </ac:spMkLst>
        </pc:spChg>
        <pc:spChg chg="mod">
          <ac:chgData name="Ericka Nguyen" userId="17702d90-4754-4f5f-82ac-1015867a0565" providerId="ADAL" clId="{34D246C2-CBE5-54A6-83F1-AE0B5927162B}" dt="2025-08-26T16:09:43.290" v="51" actId="1076"/>
          <ac:spMkLst>
            <pc:docMk/>
            <pc:sldMk cId="1790143865" sldId="258"/>
            <ac:spMk id="21" creationId="{3CE347A0-C9FB-119B-829C-24EA143A9807}"/>
          </ac:spMkLst>
        </pc:spChg>
        <pc:spChg chg="mod">
          <ac:chgData name="Ericka Nguyen" userId="17702d90-4754-4f5f-82ac-1015867a0565" providerId="ADAL" clId="{34D246C2-CBE5-54A6-83F1-AE0B5927162B}" dt="2025-08-29T00:53:17.844" v="285" actId="20577"/>
          <ac:spMkLst>
            <pc:docMk/>
            <pc:sldMk cId="1790143865" sldId="258"/>
            <ac:spMk id="25" creationId="{D2275CF1-A511-E74B-3CDA-61E35B9609DC}"/>
          </ac:spMkLst>
        </pc:spChg>
        <pc:grpChg chg="mod">
          <ac:chgData name="Ericka Nguyen" userId="17702d90-4754-4f5f-82ac-1015867a0565" providerId="ADAL" clId="{34D246C2-CBE5-54A6-83F1-AE0B5927162B}" dt="2025-08-26T16:05:04.095" v="24" actId="1076"/>
          <ac:grpSpMkLst>
            <pc:docMk/>
            <pc:sldMk cId="1790143865" sldId="258"/>
            <ac:grpSpMk id="8" creationId="{8C621EC6-89E4-0D6F-D97D-7BBC62245DB9}"/>
          </ac:grpSpMkLst>
        </pc:grpChg>
        <pc:grpChg chg="mod">
          <ac:chgData name="Ericka Nguyen" userId="17702d90-4754-4f5f-82ac-1015867a0565" providerId="ADAL" clId="{34D246C2-CBE5-54A6-83F1-AE0B5927162B}" dt="2025-08-26T16:05:04.095" v="24" actId="1076"/>
          <ac:grpSpMkLst>
            <pc:docMk/>
            <pc:sldMk cId="1790143865" sldId="258"/>
            <ac:grpSpMk id="9" creationId="{6FDC9C1E-3F73-BB97-E970-EFAD8A3AFFF2}"/>
          </ac:grpSpMkLst>
        </pc:grpChg>
        <pc:graphicFrameChg chg="modGraphic">
          <ac:chgData name="Ericka Nguyen" userId="17702d90-4754-4f5f-82ac-1015867a0565" providerId="ADAL" clId="{34D246C2-CBE5-54A6-83F1-AE0B5927162B}" dt="2025-08-29T00:54:53.830" v="287" actId="20577"/>
          <ac:graphicFrameMkLst>
            <pc:docMk/>
            <pc:sldMk cId="1790143865" sldId="258"/>
            <ac:graphicFrameMk id="20" creationId="{6058E4B2-B2FE-24EE-DFC3-903B66086826}"/>
          </ac:graphicFrameMkLst>
        </pc:graphicFrameChg>
        <pc:picChg chg="mod">
          <ac:chgData name="Ericka Nguyen" userId="17702d90-4754-4f5f-82ac-1015867a0565" providerId="ADAL" clId="{34D246C2-CBE5-54A6-83F1-AE0B5927162B}" dt="2025-08-26T16:09:53.455" v="52" actId="1076"/>
          <ac:picMkLst>
            <pc:docMk/>
            <pc:sldMk cId="1790143865" sldId="258"/>
            <ac:picMk id="27" creationId="{B4212FC5-9FEB-182F-15E6-7DB6F877C498}"/>
          </ac:picMkLst>
        </pc:picChg>
        <pc:picChg chg="mod">
          <ac:chgData name="Ericka Nguyen" userId="17702d90-4754-4f5f-82ac-1015867a0565" providerId="ADAL" clId="{34D246C2-CBE5-54A6-83F1-AE0B5927162B}" dt="2025-08-26T16:09:53.455" v="52" actId="1076"/>
          <ac:picMkLst>
            <pc:docMk/>
            <pc:sldMk cId="1790143865" sldId="258"/>
            <ac:picMk id="28" creationId="{2F07BEFC-9E70-5735-2BA2-BED8C29B829F}"/>
          </ac:picMkLst>
        </pc:picChg>
      </pc:sldChg>
      <pc:sldChg chg="modSp mod">
        <pc:chgData name="Ericka Nguyen" userId="17702d90-4754-4f5f-82ac-1015867a0565" providerId="ADAL" clId="{34D246C2-CBE5-54A6-83F1-AE0B5927162B}" dt="2025-08-27T14:49:48.615" v="172"/>
        <pc:sldMkLst>
          <pc:docMk/>
          <pc:sldMk cId="4105038528" sldId="259"/>
        </pc:sldMkLst>
        <pc:spChg chg="mod">
          <ac:chgData name="Ericka Nguyen" userId="17702d90-4754-4f5f-82ac-1015867a0565" providerId="ADAL" clId="{34D246C2-CBE5-54A6-83F1-AE0B5927162B}" dt="2025-08-27T14:49:48.615" v="172"/>
          <ac:spMkLst>
            <pc:docMk/>
            <pc:sldMk cId="4105038528" sldId="259"/>
            <ac:spMk id="2" creationId="{014923AF-B71E-FED3-3A41-B2E8DDFD1738}"/>
          </ac:spMkLst>
        </pc:spChg>
      </pc:sldChg>
      <pc:sldChg chg="addSp delSp modSp mod">
        <pc:chgData name="Ericka Nguyen" userId="17702d90-4754-4f5f-82ac-1015867a0565" providerId="ADAL" clId="{34D246C2-CBE5-54A6-83F1-AE0B5927162B}" dt="2025-08-29T20:15:39.371" v="350"/>
        <pc:sldMkLst>
          <pc:docMk/>
          <pc:sldMk cId="2761992568" sldId="260"/>
        </pc:sldMkLst>
        <pc:picChg chg="add mod">
          <ac:chgData name="Ericka Nguyen" userId="17702d90-4754-4f5f-82ac-1015867a0565" providerId="ADAL" clId="{34D246C2-CBE5-54A6-83F1-AE0B5927162B}" dt="2025-08-29T20:15:39.371" v="350"/>
          <ac:picMkLst>
            <pc:docMk/>
            <pc:sldMk cId="2761992568" sldId="260"/>
            <ac:picMk id="6" creationId="{E0FEBFF9-4992-7A5F-E08E-5DBA9E66FBAE}"/>
          </ac:picMkLst>
        </pc:picChg>
      </pc:sldChg>
      <pc:sldChg chg="modSp mod">
        <pc:chgData name="Ericka Nguyen" userId="17702d90-4754-4f5f-82ac-1015867a0565" providerId="ADAL" clId="{34D246C2-CBE5-54A6-83F1-AE0B5927162B}" dt="2025-08-27T14:48:39.020" v="170"/>
        <pc:sldMkLst>
          <pc:docMk/>
          <pc:sldMk cId="4180628134" sldId="262"/>
        </pc:sldMkLst>
        <pc:spChg chg="mod">
          <ac:chgData name="Ericka Nguyen" userId="17702d90-4754-4f5f-82ac-1015867a0565" providerId="ADAL" clId="{34D246C2-CBE5-54A6-83F1-AE0B5927162B}" dt="2025-08-27T14:48:39.020" v="170"/>
          <ac:spMkLst>
            <pc:docMk/>
            <pc:sldMk cId="4180628134" sldId="262"/>
            <ac:spMk id="2" creationId="{014923AF-B71E-FED3-3A41-B2E8DDFD1738}"/>
          </ac:spMkLst>
        </pc:spChg>
      </pc:sldChg>
      <pc:sldChg chg="modSp mod">
        <pc:chgData name="Ericka Nguyen" userId="17702d90-4754-4f5f-82ac-1015867a0565" providerId="ADAL" clId="{34D246C2-CBE5-54A6-83F1-AE0B5927162B}" dt="2025-08-27T15:01:12.533" v="197"/>
        <pc:sldMkLst>
          <pc:docMk/>
          <pc:sldMk cId="4037998499" sldId="281"/>
        </pc:sldMkLst>
        <pc:spChg chg="mod">
          <ac:chgData name="Ericka Nguyen" userId="17702d90-4754-4f5f-82ac-1015867a0565" providerId="ADAL" clId="{34D246C2-CBE5-54A6-83F1-AE0B5927162B}" dt="2025-08-27T15:01:12.533" v="197"/>
          <ac:spMkLst>
            <pc:docMk/>
            <pc:sldMk cId="4037998499" sldId="281"/>
            <ac:spMk id="2" creationId="{014923AF-B71E-FED3-3A41-B2E8DDFD1738}"/>
          </ac:spMkLst>
        </pc:spChg>
        <pc:spChg chg="mod">
          <ac:chgData name="Ericka Nguyen" userId="17702d90-4754-4f5f-82ac-1015867a0565" providerId="ADAL" clId="{34D246C2-CBE5-54A6-83F1-AE0B5927162B}" dt="2025-08-25T16:30:00.006" v="4" actId="207"/>
          <ac:spMkLst>
            <pc:docMk/>
            <pc:sldMk cId="4037998499" sldId="281"/>
            <ac:spMk id="4" creationId="{68D4A20F-90A8-136B-BE71-96A73CD67476}"/>
          </ac:spMkLst>
        </pc:spChg>
      </pc:sldChg>
      <pc:sldChg chg="modSp mod">
        <pc:chgData name="Ericka Nguyen" userId="17702d90-4754-4f5f-82ac-1015867a0565" providerId="ADAL" clId="{34D246C2-CBE5-54A6-83F1-AE0B5927162B}" dt="2025-08-27T17:01:14.616" v="249" actId="20577"/>
        <pc:sldMkLst>
          <pc:docMk/>
          <pc:sldMk cId="4204762703" sldId="282"/>
        </pc:sldMkLst>
        <pc:spChg chg="mod">
          <ac:chgData name="Ericka Nguyen" userId="17702d90-4754-4f5f-82ac-1015867a0565" providerId="ADAL" clId="{34D246C2-CBE5-54A6-83F1-AE0B5927162B}" dt="2025-08-27T17:01:14.616" v="249" actId="20577"/>
          <ac:spMkLst>
            <pc:docMk/>
            <pc:sldMk cId="4204762703" sldId="282"/>
            <ac:spMk id="16" creationId="{8E96E6C0-7A7E-FD15-4F4F-66971809DF4B}"/>
          </ac:spMkLst>
        </pc:spChg>
      </pc:sldChg>
      <pc:sldChg chg="modSp mod">
        <pc:chgData name="Ericka Nguyen" userId="17702d90-4754-4f5f-82ac-1015867a0565" providerId="ADAL" clId="{34D246C2-CBE5-54A6-83F1-AE0B5927162B}" dt="2025-08-27T15:15:56.543" v="221" actId="255"/>
        <pc:sldMkLst>
          <pc:docMk/>
          <pc:sldMk cId="2394128272" sldId="285"/>
        </pc:sldMkLst>
        <pc:spChg chg="mod">
          <ac:chgData name="Ericka Nguyen" userId="17702d90-4754-4f5f-82ac-1015867a0565" providerId="ADAL" clId="{34D246C2-CBE5-54A6-83F1-AE0B5927162B}" dt="2025-08-27T15:15:56.543" v="221" actId="255"/>
          <ac:spMkLst>
            <pc:docMk/>
            <pc:sldMk cId="2394128272" sldId="285"/>
            <ac:spMk id="2" creationId="{014923AF-B71E-FED3-3A41-B2E8DDFD1738}"/>
          </ac:spMkLst>
        </pc:spChg>
      </pc:sldChg>
      <pc:sldChg chg="modSp mod">
        <pc:chgData name="Ericka Nguyen" userId="17702d90-4754-4f5f-82ac-1015867a0565" providerId="ADAL" clId="{34D246C2-CBE5-54A6-83F1-AE0B5927162B}" dt="2025-08-29T13:43:35.957" v="345"/>
        <pc:sldMkLst>
          <pc:docMk/>
          <pc:sldMk cId="1965902302" sldId="289"/>
        </pc:sldMkLst>
        <pc:spChg chg="mod">
          <ac:chgData name="Ericka Nguyen" userId="17702d90-4754-4f5f-82ac-1015867a0565" providerId="ADAL" clId="{34D246C2-CBE5-54A6-83F1-AE0B5927162B}" dt="2025-08-29T13:43:35.957" v="345"/>
          <ac:spMkLst>
            <pc:docMk/>
            <pc:sldMk cId="1965902302" sldId="289"/>
            <ac:spMk id="2" creationId="{014923AF-B71E-FED3-3A41-B2E8DDFD1738}"/>
          </ac:spMkLst>
        </pc:spChg>
      </pc:sldChg>
      <pc:sldChg chg="modSp mod">
        <pc:chgData name="Ericka Nguyen" userId="17702d90-4754-4f5f-82ac-1015867a0565" providerId="ADAL" clId="{34D246C2-CBE5-54A6-83F1-AE0B5927162B}" dt="2025-08-27T15:00:51.042" v="196"/>
        <pc:sldMkLst>
          <pc:docMk/>
          <pc:sldMk cId="1673468023" sldId="296"/>
        </pc:sldMkLst>
        <pc:spChg chg="mod">
          <ac:chgData name="Ericka Nguyen" userId="17702d90-4754-4f5f-82ac-1015867a0565" providerId="ADAL" clId="{34D246C2-CBE5-54A6-83F1-AE0B5927162B}" dt="2025-08-27T15:00:51.042" v="196"/>
          <ac:spMkLst>
            <pc:docMk/>
            <pc:sldMk cId="1673468023" sldId="296"/>
            <ac:spMk id="2" creationId="{15C3C8F4-C187-D627-718C-2F69829AE325}"/>
          </ac:spMkLst>
        </pc:spChg>
      </pc:sldChg>
      <pc:sldChg chg="addSp delSp modSp mod">
        <pc:chgData name="Ericka Nguyen" userId="17702d90-4754-4f5f-82ac-1015867a0565" providerId="ADAL" clId="{34D246C2-CBE5-54A6-83F1-AE0B5927162B}" dt="2025-08-27T14:51:01.278" v="189" actId="14100"/>
        <pc:sldMkLst>
          <pc:docMk/>
          <pc:sldMk cId="581286092" sldId="297"/>
        </pc:sldMkLst>
        <pc:spChg chg="mod">
          <ac:chgData name="Ericka Nguyen" userId="17702d90-4754-4f5f-82ac-1015867a0565" providerId="ADAL" clId="{34D246C2-CBE5-54A6-83F1-AE0B5927162B}" dt="2025-08-27T14:50:51.646" v="185" actId="1076"/>
          <ac:spMkLst>
            <pc:docMk/>
            <pc:sldMk cId="581286092" sldId="297"/>
            <ac:spMk id="6" creationId="{AB1F609B-01E5-DC23-B584-E2187B044E2E}"/>
          </ac:spMkLst>
        </pc:spChg>
        <pc:graphicFrameChg chg="mod">
          <ac:chgData name="Ericka Nguyen" userId="17702d90-4754-4f5f-82ac-1015867a0565" providerId="ADAL" clId="{34D246C2-CBE5-54A6-83F1-AE0B5927162B}" dt="2025-08-27T14:51:01.278" v="189" actId="14100"/>
          <ac:graphicFrameMkLst>
            <pc:docMk/>
            <pc:sldMk cId="581286092" sldId="297"/>
            <ac:graphicFrameMk id="11" creationId="{E3AB7AF7-9039-AE2A-16CD-2928C4F3BDE0}"/>
          </ac:graphicFrameMkLst>
        </pc:graphicFrameChg>
        <pc:graphicFrameChg chg="mod">
          <ac:chgData name="Ericka Nguyen" userId="17702d90-4754-4f5f-82ac-1015867a0565" providerId="ADAL" clId="{34D246C2-CBE5-54A6-83F1-AE0B5927162B}" dt="2025-08-27T14:50:55.876" v="187" actId="14100"/>
          <ac:graphicFrameMkLst>
            <pc:docMk/>
            <pc:sldMk cId="581286092" sldId="297"/>
            <ac:graphicFrameMk id="13" creationId="{A41D1309-C7CF-FEFC-88CA-FBBC08F64567}"/>
          </ac:graphicFrameMkLst>
        </pc:graphicFrameChg>
      </pc:sldChg>
      <pc:sldChg chg="modSp mod">
        <pc:chgData name="Ericka Nguyen" userId="17702d90-4754-4f5f-82ac-1015867a0565" providerId="ADAL" clId="{34D246C2-CBE5-54A6-83F1-AE0B5927162B}" dt="2025-08-27T14:52:11.643" v="191"/>
        <pc:sldMkLst>
          <pc:docMk/>
          <pc:sldMk cId="4097823054" sldId="298"/>
        </pc:sldMkLst>
        <pc:spChg chg="mod">
          <ac:chgData name="Ericka Nguyen" userId="17702d90-4754-4f5f-82ac-1015867a0565" providerId="ADAL" clId="{34D246C2-CBE5-54A6-83F1-AE0B5927162B}" dt="2025-08-27T14:52:11.643" v="191"/>
          <ac:spMkLst>
            <pc:docMk/>
            <pc:sldMk cId="4097823054" sldId="298"/>
            <ac:spMk id="2" creationId="{AE385248-8FFD-96BD-710C-7712E0C39BDC}"/>
          </ac:spMkLst>
        </pc:spChg>
      </pc:sldChg>
      <pc:sldChg chg="modSp mod">
        <pc:chgData name="Ericka Nguyen" userId="17702d90-4754-4f5f-82ac-1015867a0565" providerId="ADAL" clId="{34D246C2-CBE5-54A6-83F1-AE0B5927162B}" dt="2025-08-27T14:29:03.843" v="92" actId="20577"/>
        <pc:sldMkLst>
          <pc:docMk/>
          <pc:sldMk cId="3899558713" sldId="300"/>
        </pc:sldMkLst>
        <pc:graphicFrameChg chg="modGraphic">
          <ac:chgData name="Ericka Nguyen" userId="17702d90-4754-4f5f-82ac-1015867a0565" providerId="ADAL" clId="{34D246C2-CBE5-54A6-83F1-AE0B5927162B}" dt="2025-08-27T14:29:03.843" v="92" actId="20577"/>
          <ac:graphicFrameMkLst>
            <pc:docMk/>
            <pc:sldMk cId="3899558713" sldId="300"/>
            <ac:graphicFrameMk id="3" creationId="{7AEEFE32-A5EB-822E-4452-9051AC029C8A}"/>
          </ac:graphicFrameMkLst>
        </pc:graphicFrameChg>
      </pc:sldChg>
      <pc:sldChg chg="modSp mod">
        <pc:chgData name="Ericka Nguyen" userId="17702d90-4754-4f5f-82ac-1015867a0565" providerId="ADAL" clId="{34D246C2-CBE5-54A6-83F1-AE0B5927162B}" dt="2025-08-29T13:36:21.657" v="344" actId="20577"/>
        <pc:sldMkLst>
          <pc:docMk/>
          <pc:sldMk cId="3405437626" sldId="301"/>
        </pc:sldMkLst>
        <pc:spChg chg="mod">
          <ac:chgData name="Ericka Nguyen" userId="17702d90-4754-4f5f-82ac-1015867a0565" providerId="ADAL" clId="{34D246C2-CBE5-54A6-83F1-AE0B5927162B}" dt="2025-08-29T13:36:21.657" v="344" actId="20577"/>
          <ac:spMkLst>
            <pc:docMk/>
            <pc:sldMk cId="3405437626" sldId="301"/>
            <ac:spMk id="57" creationId="{FAFA8DEF-01B2-F381-8224-71E0D1D34253}"/>
          </ac:spMkLst>
        </pc:spChg>
      </pc:sldChg>
      <pc:sldChg chg="modSp mod">
        <pc:chgData name="Ericka Nguyen" userId="17702d90-4754-4f5f-82ac-1015867a0565" providerId="ADAL" clId="{34D246C2-CBE5-54A6-83F1-AE0B5927162B}" dt="2025-08-27T14:52:31.162" v="192"/>
        <pc:sldMkLst>
          <pc:docMk/>
          <pc:sldMk cId="674100164" sldId="302"/>
        </pc:sldMkLst>
        <pc:spChg chg="mod">
          <ac:chgData name="Ericka Nguyen" userId="17702d90-4754-4f5f-82ac-1015867a0565" providerId="ADAL" clId="{34D246C2-CBE5-54A6-83F1-AE0B5927162B}" dt="2025-08-27T14:52:31.162" v="192"/>
          <ac:spMkLst>
            <pc:docMk/>
            <pc:sldMk cId="674100164" sldId="302"/>
            <ac:spMk id="2" creationId="{8EBAEC40-3765-8E88-C915-493BFB8CFF26}"/>
          </ac:spMkLst>
        </pc:spChg>
      </pc:sldChg>
      <pc:sldChg chg="modSp mod">
        <pc:chgData name="Ericka Nguyen" userId="17702d90-4754-4f5f-82ac-1015867a0565" providerId="ADAL" clId="{34D246C2-CBE5-54A6-83F1-AE0B5927162B}" dt="2025-08-27T14:59:22.221" v="193"/>
        <pc:sldMkLst>
          <pc:docMk/>
          <pc:sldMk cId="382965636" sldId="303"/>
        </pc:sldMkLst>
        <pc:spChg chg="mod">
          <ac:chgData name="Ericka Nguyen" userId="17702d90-4754-4f5f-82ac-1015867a0565" providerId="ADAL" clId="{34D246C2-CBE5-54A6-83F1-AE0B5927162B}" dt="2025-08-27T14:59:22.221" v="193"/>
          <ac:spMkLst>
            <pc:docMk/>
            <pc:sldMk cId="382965636" sldId="303"/>
            <ac:spMk id="2" creationId="{634DC601-75AE-AF48-3FEF-6472D71B5A3E}"/>
          </ac:spMkLst>
        </pc:spChg>
      </pc:sldChg>
      <pc:sldChg chg="addSp modSp">
        <pc:chgData name="Ericka Nguyen" userId="17702d90-4754-4f5f-82ac-1015867a0565" providerId="ADAL" clId="{34D246C2-CBE5-54A6-83F1-AE0B5927162B}" dt="2025-08-29T13:35:47.275" v="342"/>
        <pc:sldMkLst>
          <pc:docMk/>
          <pc:sldMk cId="3927916699" sldId="307"/>
        </pc:sldMkLst>
        <pc:graphicFrameChg chg="mod">
          <ac:chgData name="Ericka Nguyen" userId="17702d90-4754-4f5f-82ac-1015867a0565" providerId="ADAL" clId="{34D246C2-CBE5-54A6-83F1-AE0B5927162B}" dt="2025-08-29T13:35:47.275" v="342"/>
          <ac:graphicFrameMkLst>
            <pc:docMk/>
            <pc:sldMk cId="3927916699" sldId="307"/>
            <ac:graphicFrameMk id="3" creationId="{BCD2698B-657C-8272-C343-8733AEB06916}"/>
          </ac:graphicFrameMkLst>
        </pc:graphicFrameChg>
      </pc:sldChg>
      <pc:sldChg chg="addSp delSp modSp mod">
        <pc:chgData name="Ericka Nguyen" userId="17702d90-4754-4f5f-82ac-1015867a0565" providerId="ADAL" clId="{34D246C2-CBE5-54A6-83F1-AE0B5927162B}" dt="2025-08-29T00:56:15.769" v="292" actId="20577"/>
        <pc:sldMkLst>
          <pc:docMk/>
          <pc:sldMk cId="2429713555" sldId="308"/>
        </pc:sldMkLst>
        <pc:spChg chg="mod">
          <ac:chgData name="Ericka Nguyen" userId="17702d90-4754-4f5f-82ac-1015867a0565" providerId="ADAL" clId="{34D246C2-CBE5-54A6-83F1-AE0B5927162B}" dt="2025-08-27T16:31:04.090" v="234" actId="1076"/>
          <ac:spMkLst>
            <pc:docMk/>
            <pc:sldMk cId="2429713555" sldId="308"/>
            <ac:spMk id="2" creationId="{7D330E8D-F193-D35E-BBBC-273A6205400A}"/>
          </ac:spMkLst>
        </pc:spChg>
        <pc:spChg chg="mod">
          <ac:chgData name="Ericka Nguyen" userId="17702d90-4754-4f5f-82ac-1015867a0565" providerId="ADAL" clId="{34D246C2-CBE5-54A6-83F1-AE0B5927162B}" dt="2025-08-29T00:56:15.769" v="292" actId="20577"/>
          <ac:spMkLst>
            <pc:docMk/>
            <pc:sldMk cId="2429713555" sldId="308"/>
            <ac:spMk id="4" creationId="{CF8671B9-B145-7827-BFE4-1471E5E3558E}"/>
          </ac:spMkLst>
        </pc:spChg>
        <pc:spChg chg="add mod">
          <ac:chgData name="Ericka Nguyen" userId="17702d90-4754-4f5f-82ac-1015867a0565" providerId="ADAL" clId="{34D246C2-CBE5-54A6-83F1-AE0B5927162B}" dt="2025-08-27T16:31:22.192" v="239" actId="1076"/>
          <ac:spMkLst>
            <pc:docMk/>
            <pc:sldMk cId="2429713555" sldId="308"/>
            <ac:spMk id="12" creationId="{F93D71CF-B5F5-B6E3-F42B-48CAAF6CAEB1}"/>
          </ac:spMkLst>
        </pc:spChg>
        <pc:spChg chg="add mod">
          <ac:chgData name="Ericka Nguyen" userId="17702d90-4754-4f5f-82ac-1015867a0565" providerId="ADAL" clId="{34D246C2-CBE5-54A6-83F1-AE0B5927162B}" dt="2025-08-27T16:31:22.192" v="239" actId="1076"/>
          <ac:spMkLst>
            <pc:docMk/>
            <pc:sldMk cId="2429713555" sldId="308"/>
            <ac:spMk id="18" creationId="{8CFA2A5A-C6C5-C5D8-2766-F7BBA0946C5D}"/>
          </ac:spMkLst>
        </pc:spChg>
        <pc:spChg chg="add mod">
          <ac:chgData name="Ericka Nguyen" userId="17702d90-4754-4f5f-82ac-1015867a0565" providerId="ADAL" clId="{34D246C2-CBE5-54A6-83F1-AE0B5927162B}" dt="2025-08-29T00:55:55.203" v="290" actId="1076"/>
          <ac:spMkLst>
            <pc:docMk/>
            <pc:sldMk cId="2429713555" sldId="308"/>
            <ac:spMk id="22" creationId="{BD7FF89C-0A82-66A9-CE82-5E35A5F1D56D}"/>
          </ac:spMkLst>
        </pc:spChg>
        <pc:spChg chg="add mod">
          <ac:chgData name="Ericka Nguyen" userId="17702d90-4754-4f5f-82ac-1015867a0565" providerId="ADAL" clId="{34D246C2-CBE5-54A6-83F1-AE0B5927162B}" dt="2025-08-27T16:32:08.424" v="247" actId="1076"/>
          <ac:spMkLst>
            <pc:docMk/>
            <pc:sldMk cId="2429713555" sldId="308"/>
            <ac:spMk id="33" creationId="{4FE356A4-1C1D-FFEA-C37C-AB027FD22BFE}"/>
          </ac:spMkLst>
        </pc:spChg>
        <pc:spChg chg="add mod">
          <ac:chgData name="Ericka Nguyen" userId="17702d90-4754-4f5f-82ac-1015867a0565" providerId="ADAL" clId="{34D246C2-CBE5-54A6-83F1-AE0B5927162B}" dt="2025-08-27T16:31:22.192" v="239" actId="1076"/>
          <ac:spMkLst>
            <pc:docMk/>
            <pc:sldMk cId="2429713555" sldId="308"/>
            <ac:spMk id="38" creationId="{6F565A1E-F056-F8D8-D62E-A42736443DEB}"/>
          </ac:spMkLst>
        </pc:spChg>
        <pc:spChg chg="add mod">
          <ac:chgData name="Ericka Nguyen" userId="17702d90-4754-4f5f-82ac-1015867a0565" providerId="ADAL" clId="{34D246C2-CBE5-54A6-83F1-AE0B5927162B}" dt="2025-08-27T16:31:22.192" v="239" actId="1076"/>
          <ac:spMkLst>
            <pc:docMk/>
            <pc:sldMk cId="2429713555" sldId="308"/>
            <ac:spMk id="42" creationId="{061F5B1E-A4CE-5CAB-56AC-59E8349B173B}"/>
          </ac:spMkLst>
        </pc:spChg>
        <pc:spChg chg="mod">
          <ac:chgData name="Ericka Nguyen" userId="17702d90-4754-4f5f-82ac-1015867a0565" providerId="ADAL" clId="{34D246C2-CBE5-54A6-83F1-AE0B5927162B}" dt="2025-08-27T16:31:27.115" v="240" actId="14100"/>
          <ac:spMkLst>
            <pc:docMk/>
            <pc:sldMk cId="2429713555" sldId="308"/>
            <ac:spMk id="43" creationId="{497C4CE9-5140-D2D6-3366-52B7F5500B80}"/>
          </ac:spMkLst>
        </pc:spChg>
        <pc:spChg chg="add mod">
          <ac:chgData name="Ericka Nguyen" userId="17702d90-4754-4f5f-82ac-1015867a0565" providerId="ADAL" clId="{34D246C2-CBE5-54A6-83F1-AE0B5927162B}" dt="2025-08-27T16:31:22.192" v="239" actId="1076"/>
          <ac:spMkLst>
            <pc:docMk/>
            <pc:sldMk cId="2429713555" sldId="308"/>
            <ac:spMk id="47" creationId="{A3A5C7DF-3A2E-FE24-7F5F-056BF6CC8F80}"/>
          </ac:spMkLst>
        </pc:spChg>
        <pc:spChg chg="add mod">
          <ac:chgData name="Ericka Nguyen" userId="17702d90-4754-4f5f-82ac-1015867a0565" providerId="ADAL" clId="{34D246C2-CBE5-54A6-83F1-AE0B5927162B}" dt="2025-08-27T16:31:22.192" v="239" actId="1076"/>
          <ac:spMkLst>
            <pc:docMk/>
            <pc:sldMk cId="2429713555" sldId="308"/>
            <ac:spMk id="48" creationId="{CAA24C39-2151-39E6-AFB5-A90AC9008153}"/>
          </ac:spMkLst>
        </pc:spChg>
        <pc:spChg chg="add mod">
          <ac:chgData name="Ericka Nguyen" userId="17702d90-4754-4f5f-82ac-1015867a0565" providerId="ADAL" clId="{34D246C2-CBE5-54A6-83F1-AE0B5927162B}" dt="2025-08-27T16:31:22.192" v="239" actId="1076"/>
          <ac:spMkLst>
            <pc:docMk/>
            <pc:sldMk cId="2429713555" sldId="308"/>
            <ac:spMk id="49" creationId="{20EC0FED-D7D2-9C81-D7BF-32E574DE0BA6}"/>
          </ac:spMkLst>
        </pc:spChg>
        <pc:spChg chg="add mod">
          <ac:chgData name="Ericka Nguyen" userId="17702d90-4754-4f5f-82ac-1015867a0565" providerId="ADAL" clId="{34D246C2-CBE5-54A6-83F1-AE0B5927162B}" dt="2025-08-27T16:31:22.192" v="239" actId="1076"/>
          <ac:spMkLst>
            <pc:docMk/>
            <pc:sldMk cId="2429713555" sldId="308"/>
            <ac:spMk id="50" creationId="{54D311E1-DBEF-30F7-C2B0-EF1E8F8528CD}"/>
          </ac:spMkLst>
        </pc:spChg>
      </pc:sldChg>
      <pc:sldChg chg="modSp mod">
        <pc:chgData name="Ericka Nguyen" userId="17702d90-4754-4f5f-82ac-1015867a0565" providerId="ADAL" clId="{34D246C2-CBE5-54A6-83F1-AE0B5927162B}" dt="2025-08-29T13:32:20.409" v="331" actId="20577"/>
        <pc:sldMkLst>
          <pc:docMk/>
          <pc:sldMk cId="2926843810" sldId="309"/>
        </pc:sldMkLst>
        <pc:spChg chg="mod">
          <ac:chgData name="Ericka Nguyen" userId="17702d90-4754-4f5f-82ac-1015867a0565" providerId="ADAL" clId="{34D246C2-CBE5-54A6-83F1-AE0B5927162B}" dt="2025-08-27T15:00:11.312" v="194"/>
          <ac:spMkLst>
            <pc:docMk/>
            <pc:sldMk cId="2926843810" sldId="309"/>
            <ac:spMk id="2" creationId="{05B20A52-BA1C-4CA9-6F9B-0F7D74864851}"/>
          </ac:spMkLst>
        </pc:spChg>
        <pc:spChg chg="mod">
          <ac:chgData name="Ericka Nguyen" userId="17702d90-4754-4f5f-82ac-1015867a0565" providerId="ADAL" clId="{34D246C2-CBE5-54A6-83F1-AE0B5927162B}" dt="2025-08-29T13:32:20.409" v="331" actId="20577"/>
          <ac:spMkLst>
            <pc:docMk/>
            <pc:sldMk cId="2926843810" sldId="309"/>
            <ac:spMk id="4" creationId="{28B581C0-5325-9679-3513-52963F279CCF}"/>
          </ac:spMkLst>
        </pc:spChg>
      </pc:sldChg>
      <pc:sldChg chg="modSp mod">
        <pc:chgData name="Ericka Nguyen" userId="17702d90-4754-4f5f-82ac-1015867a0565" providerId="ADAL" clId="{34D246C2-CBE5-54A6-83F1-AE0B5927162B}" dt="2025-08-27T15:01:37.109" v="200"/>
        <pc:sldMkLst>
          <pc:docMk/>
          <pc:sldMk cId="677646165" sldId="313"/>
        </pc:sldMkLst>
        <pc:spChg chg="mod">
          <ac:chgData name="Ericka Nguyen" userId="17702d90-4754-4f5f-82ac-1015867a0565" providerId="ADAL" clId="{34D246C2-CBE5-54A6-83F1-AE0B5927162B}" dt="2025-08-27T15:01:37.109" v="200"/>
          <ac:spMkLst>
            <pc:docMk/>
            <pc:sldMk cId="677646165" sldId="313"/>
            <ac:spMk id="2" creationId="{7F1ED549-2CF8-0261-CA7F-5B79E776CED5}"/>
          </ac:spMkLst>
        </pc:spChg>
        <pc:spChg chg="mod">
          <ac:chgData name="Ericka Nguyen" userId="17702d90-4754-4f5f-82ac-1015867a0565" providerId="ADAL" clId="{34D246C2-CBE5-54A6-83F1-AE0B5927162B}" dt="2025-08-25T16:31:44.006" v="5"/>
          <ac:spMkLst>
            <pc:docMk/>
            <pc:sldMk cId="677646165" sldId="313"/>
            <ac:spMk id="4" creationId="{5551B933-F565-D23C-7158-5EBE144B7FF3}"/>
          </ac:spMkLst>
        </pc:spChg>
      </pc:sldChg>
      <pc:sldChg chg="modSp mod">
        <pc:chgData name="Ericka Nguyen" userId="17702d90-4754-4f5f-82ac-1015867a0565" providerId="ADAL" clId="{34D246C2-CBE5-54A6-83F1-AE0B5927162B}" dt="2025-08-27T15:02:11.164" v="202" actId="20577"/>
        <pc:sldMkLst>
          <pc:docMk/>
          <pc:sldMk cId="4265834777" sldId="317"/>
        </pc:sldMkLst>
        <pc:spChg chg="mod">
          <ac:chgData name="Ericka Nguyen" userId="17702d90-4754-4f5f-82ac-1015867a0565" providerId="ADAL" clId="{34D246C2-CBE5-54A6-83F1-AE0B5927162B}" dt="2025-08-27T15:02:11.164" v="202" actId="20577"/>
          <ac:spMkLst>
            <pc:docMk/>
            <pc:sldMk cId="4265834777" sldId="317"/>
            <ac:spMk id="2" creationId="{03EF6E28-7608-1F22-DCCF-03EDE0D0C3D5}"/>
          </ac:spMkLst>
        </pc:spChg>
      </pc:sldChg>
      <pc:sldChg chg="addSp delSp modSp mod">
        <pc:chgData name="Ericka Nguyen" userId="17702d90-4754-4f5f-82ac-1015867a0565" providerId="ADAL" clId="{34D246C2-CBE5-54A6-83F1-AE0B5927162B}" dt="2025-08-27T14:33:59.029" v="106" actId="20577"/>
        <pc:sldMkLst>
          <pc:docMk/>
          <pc:sldMk cId="2242236216" sldId="320"/>
        </pc:sldMkLst>
        <pc:spChg chg="mod">
          <ac:chgData name="Ericka Nguyen" userId="17702d90-4754-4f5f-82ac-1015867a0565" providerId="ADAL" clId="{34D246C2-CBE5-54A6-83F1-AE0B5927162B}" dt="2025-08-27T14:33:59.029" v="106" actId="20577"/>
          <ac:spMkLst>
            <pc:docMk/>
            <pc:sldMk cId="2242236216" sldId="320"/>
            <ac:spMk id="3" creationId="{46F5B6F4-B1B9-BC21-1B0F-CBBA720E608B}"/>
          </ac:spMkLst>
        </pc:spChg>
        <pc:spChg chg="add mod">
          <ac:chgData name="Ericka Nguyen" userId="17702d90-4754-4f5f-82ac-1015867a0565" providerId="ADAL" clId="{34D246C2-CBE5-54A6-83F1-AE0B5927162B}" dt="2025-08-27T14:33:50.662" v="100" actId="1035"/>
          <ac:spMkLst>
            <pc:docMk/>
            <pc:sldMk cId="2242236216" sldId="320"/>
            <ac:spMk id="263" creationId="{BD5314FE-B4AC-77D6-9D2C-D2F1310CA88E}"/>
          </ac:spMkLst>
        </pc:spChg>
        <pc:spChg chg="add mod">
          <ac:chgData name="Ericka Nguyen" userId="17702d90-4754-4f5f-82ac-1015867a0565" providerId="ADAL" clId="{34D246C2-CBE5-54A6-83F1-AE0B5927162B}" dt="2025-08-27T14:33:50.662" v="100" actId="1035"/>
          <ac:spMkLst>
            <pc:docMk/>
            <pc:sldMk cId="2242236216" sldId="320"/>
            <ac:spMk id="272" creationId="{598726D7-25BF-9F7F-10C4-30E26949A4F0}"/>
          </ac:spMkLst>
        </pc:spChg>
        <pc:spChg chg="add mod">
          <ac:chgData name="Ericka Nguyen" userId="17702d90-4754-4f5f-82ac-1015867a0565" providerId="ADAL" clId="{34D246C2-CBE5-54A6-83F1-AE0B5927162B}" dt="2025-08-27T14:33:50.662" v="100" actId="1035"/>
          <ac:spMkLst>
            <pc:docMk/>
            <pc:sldMk cId="2242236216" sldId="320"/>
            <ac:spMk id="298" creationId="{2C344523-185D-CD60-3C92-00796B4F6408}"/>
          </ac:spMkLst>
        </pc:spChg>
        <pc:spChg chg="add mod">
          <ac:chgData name="Ericka Nguyen" userId="17702d90-4754-4f5f-82ac-1015867a0565" providerId="ADAL" clId="{34D246C2-CBE5-54A6-83F1-AE0B5927162B}" dt="2025-08-27T14:33:50.662" v="100" actId="1035"/>
          <ac:spMkLst>
            <pc:docMk/>
            <pc:sldMk cId="2242236216" sldId="320"/>
            <ac:spMk id="301" creationId="{A5B01C61-C608-153B-C2B7-9FFD4E479005}"/>
          </ac:spMkLst>
        </pc:spChg>
        <pc:spChg chg="add mod">
          <ac:chgData name="Ericka Nguyen" userId="17702d90-4754-4f5f-82ac-1015867a0565" providerId="ADAL" clId="{34D246C2-CBE5-54A6-83F1-AE0B5927162B}" dt="2025-08-27T14:33:50.662" v="100" actId="1035"/>
          <ac:spMkLst>
            <pc:docMk/>
            <pc:sldMk cId="2242236216" sldId="320"/>
            <ac:spMk id="312" creationId="{98A4C6B4-C919-5AAF-38B2-3CD391FEEA73}"/>
          </ac:spMkLst>
        </pc:spChg>
        <pc:spChg chg="add mod">
          <ac:chgData name="Ericka Nguyen" userId="17702d90-4754-4f5f-82ac-1015867a0565" providerId="ADAL" clId="{34D246C2-CBE5-54A6-83F1-AE0B5927162B}" dt="2025-08-27T14:33:50.662" v="100" actId="1035"/>
          <ac:spMkLst>
            <pc:docMk/>
            <pc:sldMk cId="2242236216" sldId="320"/>
            <ac:spMk id="321" creationId="{D44DB707-1F0E-5AAA-C26A-4356068D2CBE}"/>
          </ac:spMkLst>
        </pc:spChg>
        <pc:spChg chg="add mod">
          <ac:chgData name="Ericka Nguyen" userId="17702d90-4754-4f5f-82ac-1015867a0565" providerId="ADAL" clId="{34D246C2-CBE5-54A6-83F1-AE0B5927162B}" dt="2025-08-27T14:33:50.662" v="100" actId="1035"/>
          <ac:spMkLst>
            <pc:docMk/>
            <pc:sldMk cId="2242236216" sldId="320"/>
            <ac:spMk id="329" creationId="{6C0A42C8-32E0-CE4B-A0C4-8DFDCED3F89D}"/>
          </ac:spMkLst>
        </pc:spChg>
        <pc:spChg chg="add mod">
          <ac:chgData name="Ericka Nguyen" userId="17702d90-4754-4f5f-82ac-1015867a0565" providerId="ADAL" clId="{34D246C2-CBE5-54A6-83F1-AE0B5927162B}" dt="2025-08-27T14:33:50.662" v="100" actId="1035"/>
          <ac:spMkLst>
            <pc:docMk/>
            <pc:sldMk cId="2242236216" sldId="320"/>
            <ac:spMk id="343" creationId="{D520B6F4-9243-F47F-C33E-B08549E1012D}"/>
          </ac:spMkLst>
        </pc:spChg>
        <pc:spChg chg="add mod">
          <ac:chgData name="Ericka Nguyen" userId="17702d90-4754-4f5f-82ac-1015867a0565" providerId="ADAL" clId="{34D246C2-CBE5-54A6-83F1-AE0B5927162B}" dt="2025-08-27T14:33:50.662" v="100" actId="1035"/>
          <ac:spMkLst>
            <pc:docMk/>
            <pc:sldMk cId="2242236216" sldId="320"/>
            <ac:spMk id="353" creationId="{1CEEAC1D-76F7-F4EE-2DE6-AED7F641A864}"/>
          </ac:spMkLst>
        </pc:spChg>
        <pc:spChg chg="add mod">
          <ac:chgData name="Ericka Nguyen" userId="17702d90-4754-4f5f-82ac-1015867a0565" providerId="ADAL" clId="{34D246C2-CBE5-54A6-83F1-AE0B5927162B}" dt="2025-08-27T14:33:50.662" v="100" actId="1035"/>
          <ac:spMkLst>
            <pc:docMk/>
            <pc:sldMk cId="2242236216" sldId="320"/>
            <ac:spMk id="365" creationId="{EAB0D9EF-E2BE-4252-357E-8F410FCF0494}"/>
          </ac:spMkLst>
        </pc:spChg>
      </pc:sldChg>
      <pc:sldChg chg="modSp">
        <pc:chgData name="Ericka Nguyen" userId="17702d90-4754-4f5f-82ac-1015867a0565" providerId="ADAL" clId="{34D246C2-CBE5-54A6-83F1-AE0B5927162B}" dt="2025-08-27T14:50:14.264" v="173"/>
        <pc:sldMkLst>
          <pc:docMk/>
          <pc:sldMk cId="2993910735" sldId="322"/>
        </pc:sldMkLst>
        <pc:graphicFrameChg chg="mod">
          <ac:chgData name="Ericka Nguyen" userId="17702d90-4754-4f5f-82ac-1015867a0565" providerId="ADAL" clId="{34D246C2-CBE5-54A6-83F1-AE0B5927162B}" dt="2025-08-27T14:50:14.264" v="173"/>
          <ac:graphicFrameMkLst>
            <pc:docMk/>
            <pc:sldMk cId="2993910735" sldId="322"/>
            <ac:graphicFrameMk id="28" creationId="{A329E68A-8DAF-ED07-8B4C-C4B877BB6A8C}"/>
          </ac:graphicFrameMkLst>
        </pc:graphicFrameChg>
      </pc:sldChg>
      <pc:sldChg chg="modSp mod">
        <pc:chgData name="Ericka Nguyen" userId="17702d90-4754-4f5f-82ac-1015867a0565" providerId="ADAL" clId="{34D246C2-CBE5-54A6-83F1-AE0B5927162B}" dt="2025-08-27T15:04:26.752" v="210"/>
        <pc:sldMkLst>
          <pc:docMk/>
          <pc:sldMk cId="1913540860" sldId="324"/>
        </pc:sldMkLst>
        <pc:spChg chg="mod">
          <ac:chgData name="Ericka Nguyen" userId="17702d90-4754-4f5f-82ac-1015867a0565" providerId="ADAL" clId="{34D246C2-CBE5-54A6-83F1-AE0B5927162B}" dt="2025-08-27T15:04:26.752" v="210"/>
          <ac:spMkLst>
            <pc:docMk/>
            <pc:sldMk cId="1913540860" sldId="324"/>
            <ac:spMk id="2" creationId="{765D68AA-74A5-EFB8-3E2D-3BD34CD5DE66}"/>
          </ac:spMkLst>
        </pc:spChg>
      </pc:sldChg>
      <pc:sldChg chg="delSp modSp mod">
        <pc:chgData name="Ericka Nguyen" userId="17702d90-4754-4f5f-82ac-1015867a0565" providerId="ADAL" clId="{34D246C2-CBE5-54A6-83F1-AE0B5927162B}" dt="2025-08-29T13:27:07.645" v="329" actId="20577"/>
        <pc:sldMkLst>
          <pc:docMk/>
          <pc:sldMk cId="289333733" sldId="325"/>
        </pc:sldMkLst>
      </pc:sldChg>
      <pc:sldChg chg="modSp">
        <pc:chgData name="Ericka Nguyen" userId="17702d90-4754-4f5f-82ac-1015867a0565" providerId="ADAL" clId="{34D246C2-CBE5-54A6-83F1-AE0B5927162B}" dt="2025-08-27T16:03:39.013" v="223" actId="207"/>
        <pc:sldMkLst>
          <pc:docMk/>
          <pc:sldMk cId="2013409074" sldId="326"/>
        </pc:sldMkLst>
        <pc:graphicFrameChg chg="mod">
          <ac:chgData name="Ericka Nguyen" userId="17702d90-4754-4f5f-82ac-1015867a0565" providerId="ADAL" clId="{34D246C2-CBE5-54A6-83F1-AE0B5927162B}" dt="2025-08-27T16:03:39.013" v="223" actId="207"/>
          <ac:graphicFrameMkLst>
            <pc:docMk/>
            <pc:sldMk cId="2013409074" sldId="326"/>
            <ac:graphicFrameMk id="26" creationId="{095DB01A-AC71-28AF-4C8D-3D69520876A7}"/>
          </ac:graphicFrameMkLst>
        </pc:graphicFrameChg>
      </pc:sldChg>
      <pc:sldChg chg="addSp delSp modSp mod">
        <pc:chgData name="Ericka Nguyen" userId="17702d90-4754-4f5f-82ac-1015867a0565" providerId="ADAL" clId="{34D246C2-CBE5-54A6-83F1-AE0B5927162B}" dt="2025-08-27T16:30:56.071" v="230" actId="21"/>
        <pc:sldMkLst>
          <pc:docMk/>
          <pc:sldMk cId="1952189187" sldId="327"/>
        </pc:sldMkLst>
      </pc:sldChg>
      <pc:sldChg chg="delSp modSp mod">
        <pc:chgData name="Ericka Nguyen" userId="17702d90-4754-4f5f-82ac-1015867a0565" providerId="ADAL" clId="{34D246C2-CBE5-54A6-83F1-AE0B5927162B}" dt="2025-09-02T15:07:20.650" v="358" actId="20577"/>
        <pc:sldMkLst>
          <pc:docMk/>
          <pc:sldMk cId="4024928502" sldId="328"/>
        </pc:sldMkLst>
        <pc:spChg chg="mod">
          <ac:chgData name="Ericka Nguyen" userId="17702d90-4754-4f5f-82ac-1015867a0565" providerId="ADAL" clId="{34D246C2-CBE5-54A6-83F1-AE0B5927162B}" dt="2025-09-02T15:07:20.650" v="358" actId="20577"/>
          <ac:spMkLst>
            <pc:docMk/>
            <pc:sldMk cId="4024928502" sldId="328"/>
            <ac:spMk id="250" creationId="{1C85B8A3-CCED-5F16-5A63-BAA2CFB1038A}"/>
          </ac:spMkLst>
        </pc:spChg>
        <pc:spChg chg="mod">
          <ac:chgData name="Ericka Nguyen" userId="17702d90-4754-4f5f-82ac-1015867a0565" providerId="ADAL" clId="{34D246C2-CBE5-54A6-83F1-AE0B5927162B}" dt="2025-08-27T17:35:52.078" v="277" actId="207"/>
          <ac:spMkLst>
            <pc:docMk/>
            <pc:sldMk cId="4024928502" sldId="328"/>
            <ac:spMk id="269" creationId="{240C2134-B9CA-9DBC-4BDE-61592299BC56}"/>
          </ac:spMkLst>
        </pc:spChg>
        <pc:spChg chg="mod">
          <ac:chgData name="Ericka Nguyen" userId="17702d90-4754-4f5f-82ac-1015867a0565" providerId="ADAL" clId="{34D246C2-CBE5-54A6-83F1-AE0B5927162B}" dt="2025-08-27T17:35:54.865" v="278" actId="207"/>
          <ac:spMkLst>
            <pc:docMk/>
            <pc:sldMk cId="4024928502" sldId="328"/>
            <ac:spMk id="270" creationId="{D505380F-3699-374F-4598-69CDD6F598B9}"/>
          </ac:spMkLst>
        </pc:spChg>
        <pc:spChg chg="mod">
          <ac:chgData name="Ericka Nguyen" userId="17702d90-4754-4f5f-82ac-1015867a0565" providerId="ADAL" clId="{34D246C2-CBE5-54A6-83F1-AE0B5927162B}" dt="2025-08-27T19:39:18.671" v="281" actId="20577"/>
          <ac:spMkLst>
            <pc:docMk/>
            <pc:sldMk cId="4024928502" sldId="328"/>
            <ac:spMk id="271" creationId="{7313348A-2156-D32B-EC3F-AB0A73BE4FB5}"/>
          </ac:spMkLst>
        </pc:spChg>
        <pc:spChg chg="mod">
          <ac:chgData name="Ericka Nguyen" userId="17702d90-4754-4f5f-82ac-1015867a0565" providerId="ADAL" clId="{34D246C2-CBE5-54A6-83F1-AE0B5927162B}" dt="2025-08-27T17:33:21.886" v="266" actId="207"/>
          <ac:spMkLst>
            <pc:docMk/>
            <pc:sldMk cId="4024928502" sldId="328"/>
            <ac:spMk id="273" creationId="{665A8B54-C5D3-11DE-5272-035B0237F88C}"/>
          </ac:spMkLst>
        </pc:spChg>
        <pc:spChg chg="mod">
          <ac:chgData name="Ericka Nguyen" userId="17702d90-4754-4f5f-82ac-1015867a0565" providerId="ADAL" clId="{34D246C2-CBE5-54A6-83F1-AE0B5927162B}" dt="2025-08-27T17:33:11.666" v="265" actId="207"/>
          <ac:spMkLst>
            <pc:docMk/>
            <pc:sldMk cId="4024928502" sldId="328"/>
            <ac:spMk id="274" creationId="{42F371EB-4F0A-7090-44B3-B0FCEB6BC946}"/>
          </ac:spMkLst>
        </pc:spChg>
        <pc:spChg chg="mod">
          <ac:chgData name="Ericka Nguyen" userId="17702d90-4754-4f5f-82ac-1015867a0565" providerId="ADAL" clId="{34D246C2-CBE5-54A6-83F1-AE0B5927162B}" dt="2025-08-27T17:32:43.260" v="258" actId="20577"/>
          <ac:spMkLst>
            <pc:docMk/>
            <pc:sldMk cId="4024928502" sldId="328"/>
            <ac:spMk id="275" creationId="{E9BBE8ED-5041-CCB4-A9B1-7A2130505F3E}"/>
          </ac:spMkLst>
        </pc:spChg>
      </pc:sldChg>
      <pc:sldChg chg="modSp mod">
        <pc:chgData name="Ericka Nguyen" userId="17702d90-4754-4f5f-82ac-1015867a0565" providerId="ADAL" clId="{34D246C2-CBE5-54A6-83F1-AE0B5927162B}" dt="2025-08-27T15:03:18.903" v="203"/>
        <pc:sldMkLst>
          <pc:docMk/>
          <pc:sldMk cId="670727015" sldId="329"/>
        </pc:sldMkLst>
        <pc:spChg chg="mod">
          <ac:chgData name="Ericka Nguyen" userId="17702d90-4754-4f5f-82ac-1015867a0565" providerId="ADAL" clId="{34D246C2-CBE5-54A6-83F1-AE0B5927162B}" dt="2025-08-27T15:03:18.903" v="203"/>
          <ac:spMkLst>
            <pc:docMk/>
            <pc:sldMk cId="670727015" sldId="329"/>
            <ac:spMk id="2" creationId="{80765189-1BEE-9A99-279C-756683A6C821}"/>
          </ac:spMkLst>
        </pc:spChg>
      </pc:sldChg>
      <pc:sldChg chg="addSp delSp modSp mod">
        <pc:chgData name="Ericka Nguyen" userId="17702d90-4754-4f5f-82ac-1015867a0565" providerId="ADAL" clId="{34D246C2-CBE5-54A6-83F1-AE0B5927162B}" dt="2025-08-27T14:50:43.837" v="182" actId="21"/>
        <pc:sldMkLst>
          <pc:docMk/>
          <pc:sldMk cId="2557469484" sldId="331"/>
        </pc:sldMkLst>
        <pc:graphicFrameChg chg="add mod">
          <ac:chgData name="Ericka Nguyen" userId="17702d90-4754-4f5f-82ac-1015867a0565" providerId="ADAL" clId="{34D246C2-CBE5-54A6-83F1-AE0B5927162B}" dt="2025-08-27T14:47:56.301" v="169" actId="20577"/>
          <ac:graphicFrameMkLst>
            <pc:docMk/>
            <pc:sldMk cId="2557469484" sldId="331"/>
            <ac:graphicFrameMk id="8" creationId="{EB2BCD01-5AE2-FC90-284B-94C842757D66}"/>
          </ac:graphicFrameMkLst>
        </pc:graphicFrameChg>
      </pc:sldChg>
    </pc:docChg>
  </pc:docChgLst>
  <pc:docChgLst>
    <pc:chgData name="Ashley Henyan" userId="S::ashley.henyan@accessiblemeds.org::30488952-2537-4355-89d5-3bf6a0ed4ab2" providerId="AD" clId="Web-{B5489E67-0A97-710E-931E-F860FDD80C16}"/>
    <pc:docChg chg="modSld">
      <pc:chgData name="Ashley Henyan" userId="S::ashley.henyan@accessiblemeds.org::30488952-2537-4355-89d5-3bf6a0ed4ab2" providerId="AD" clId="Web-{B5489E67-0A97-710E-931E-F860FDD80C16}" dt="2025-08-26T16:10:58.282" v="1" actId="1076"/>
      <pc:docMkLst>
        <pc:docMk/>
      </pc:docMkLst>
      <pc:sldChg chg="modSp">
        <pc:chgData name="Ashley Henyan" userId="S::ashley.henyan@accessiblemeds.org::30488952-2537-4355-89d5-3bf6a0ed4ab2" providerId="AD" clId="Web-{B5489E67-0A97-710E-931E-F860FDD80C16}" dt="2025-08-26T16:10:58.282" v="1" actId="1076"/>
        <pc:sldMkLst>
          <pc:docMk/>
          <pc:sldMk cId="1790143865" sldId="258"/>
        </pc:sldMkLst>
        <pc:spChg chg="mod">
          <ac:chgData name="Ashley Henyan" userId="S::ashley.henyan@accessiblemeds.org::30488952-2537-4355-89d5-3bf6a0ed4ab2" providerId="AD" clId="Web-{B5489E67-0A97-710E-931E-F860FDD80C16}" dt="2025-08-26T16:10:58.282" v="1" actId="1076"/>
          <ac:spMkLst>
            <pc:docMk/>
            <pc:sldMk cId="1790143865" sldId="258"/>
            <ac:spMk id="5" creationId="{6008EEE6-7B89-CBF0-6501-D9DF034F56CB}"/>
          </ac:spMkLst>
        </pc:spChg>
        <pc:spChg chg="mod">
          <ac:chgData name="Ashley Henyan" userId="S::ashley.henyan@accessiblemeds.org::30488952-2537-4355-89d5-3bf6a0ed4ab2" providerId="AD" clId="Web-{B5489E67-0A97-710E-931E-F860FDD80C16}" dt="2025-08-26T16:10:53.875" v="0" actId="1076"/>
          <ac:spMkLst>
            <pc:docMk/>
            <pc:sldMk cId="1790143865" sldId="258"/>
            <ac:spMk id="6" creationId="{D9049861-BEB0-EB7B-E311-09D5B38C552C}"/>
          </ac:spMkLst>
        </pc:spChg>
      </pc:sldChg>
    </pc:docChg>
  </pc:docChgLst>
  <pc:docChgLst>
    <pc:chgData name="Shana Christrup" userId="S::shana.christrup@accessiblemeds.org::2d844a29-e92b-4f39-80af-f7ea06d255f4" providerId="AD" clId="Web-{56EFB328-A7F5-596F-51FD-054D3DAF90D2}"/>
    <pc:docChg chg="modSld">
      <pc:chgData name="Shana Christrup" userId="S::shana.christrup@accessiblemeds.org::2d844a29-e92b-4f39-80af-f7ea06d255f4" providerId="AD" clId="Web-{56EFB328-A7F5-596F-51FD-054D3DAF90D2}" dt="2025-07-28T14:04:20.244" v="6"/>
      <pc:docMkLst>
        <pc:docMk/>
      </pc:docMkLst>
      <pc:sldChg chg="addSp delSp modSp">
        <pc:chgData name="Shana Christrup" userId="S::shana.christrup@accessiblemeds.org::2d844a29-e92b-4f39-80af-f7ea06d255f4" providerId="AD" clId="Web-{56EFB328-A7F5-596F-51FD-054D3DAF90D2}" dt="2025-07-28T14:04:20.244" v="6"/>
        <pc:sldMkLst>
          <pc:docMk/>
          <pc:sldMk cId="2761992568" sldId="260"/>
        </pc:sldMkLst>
      </pc:sldChg>
    </pc:docChg>
  </pc:docChgLst>
  <pc:docChgLst>
    <pc:chgData name="Shana Christrup" userId="S::shana.christrup@accessiblemeds.org::2d844a29-e92b-4f39-80af-f7ea06d255f4" providerId="AD" clId="Web-{32F14167-BA65-F750-9CDB-CC65E1C1802C}"/>
    <pc:docChg chg="addSld">
      <pc:chgData name="Shana Christrup" userId="S::shana.christrup@accessiblemeds.org::2d844a29-e92b-4f39-80af-f7ea06d255f4" providerId="AD" clId="Web-{32F14167-BA65-F750-9CDB-CC65E1C1802C}" dt="2025-07-28T13:56:04.053" v="0"/>
      <pc:docMkLst>
        <pc:docMk/>
      </pc:docMkLst>
      <pc:sldChg chg="add">
        <pc:chgData name="Shana Christrup" userId="S::shana.christrup@accessiblemeds.org::2d844a29-e92b-4f39-80af-f7ea06d255f4" providerId="AD" clId="Web-{32F14167-BA65-F750-9CDB-CC65E1C1802C}" dt="2025-07-28T13:56:04.053" v="0"/>
        <pc:sldMkLst>
          <pc:docMk/>
          <pc:sldMk cId="2242236216" sldId="320"/>
        </pc:sldMkLst>
      </pc:sldChg>
    </pc:docChg>
  </pc:docChgLst>
  <pc:docChgLst>
    <pc:chgData name="Ericka Nguyen" userId="S::comms.temp@accessiblemeds.org::17702d90-4754-4f5f-82ac-1015867a0565" providerId="AD" clId="Web-{CA490EAA-7528-6F04-5218-DFFBED2DD7AB}"/>
    <pc:docChg chg="mod modSld">
      <pc:chgData name="Ericka Nguyen" userId="S::comms.temp@accessiblemeds.org::17702d90-4754-4f5f-82ac-1015867a0565" providerId="AD" clId="Web-{CA490EAA-7528-6F04-5218-DFFBED2DD7AB}" dt="2025-09-02T15:27:49.725" v="3" actId="1076"/>
      <pc:docMkLst>
        <pc:docMk/>
      </pc:docMkLst>
      <pc:sldChg chg="modSp">
        <pc:chgData name="Ericka Nguyen" userId="S::comms.temp@accessiblemeds.org::17702d90-4754-4f5f-82ac-1015867a0565" providerId="AD" clId="Web-{CA490EAA-7528-6F04-5218-DFFBED2DD7AB}" dt="2025-09-02T15:27:49.725" v="3" actId="1076"/>
        <pc:sldMkLst>
          <pc:docMk/>
          <pc:sldMk cId="4024928502" sldId="328"/>
        </pc:sldMkLst>
        <pc:spChg chg="mod">
          <ac:chgData name="Ericka Nguyen" userId="S::comms.temp@accessiblemeds.org::17702d90-4754-4f5f-82ac-1015867a0565" providerId="AD" clId="Web-{CA490EAA-7528-6F04-5218-DFFBED2DD7AB}" dt="2025-09-02T15:27:49.725" v="3" actId="1076"/>
          <ac:spMkLst>
            <pc:docMk/>
            <pc:sldMk cId="4024928502" sldId="328"/>
            <ac:spMk id="275" creationId="{E9BBE8ED-5041-CCB4-A9B1-7A2130505F3E}"/>
          </ac:spMkLst>
        </pc:spChg>
      </pc:sldChg>
    </pc:docChg>
  </pc:docChgLst>
  <pc:docChgLst>
    <pc:chgData name="Alisha Sud" userId="d50251e5-e7e2-4445-a8fe-9939e4a1963d" providerId="ADAL" clId="{5511E115-88E7-4F3E-B886-7E9304E4C814}"/>
    <pc:docChg chg="custSel modSld">
      <pc:chgData name="Alisha Sud" userId="d50251e5-e7e2-4445-a8fe-9939e4a1963d" providerId="ADAL" clId="{5511E115-88E7-4F3E-B886-7E9304E4C814}" dt="2025-08-07T22:02:23.270" v="5" actId="478"/>
      <pc:docMkLst>
        <pc:docMk/>
      </pc:docMkLst>
      <pc:sldChg chg="modSp mod">
        <pc:chgData name="Alisha Sud" userId="d50251e5-e7e2-4445-a8fe-9939e4a1963d" providerId="ADAL" clId="{5511E115-88E7-4F3E-B886-7E9304E4C814}" dt="2025-08-07T22:02:15.027" v="1" actId="27636"/>
        <pc:sldMkLst>
          <pc:docMk/>
          <pc:sldMk cId="2253669972" sldId="256"/>
        </pc:sldMkLst>
        <pc:spChg chg="mod">
          <ac:chgData name="Alisha Sud" userId="d50251e5-e7e2-4445-a8fe-9939e4a1963d" providerId="ADAL" clId="{5511E115-88E7-4F3E-B886-7E9304E4C814}" dt="2025-08-07T22:02:15.027" v="1" actId="27636"/>
          <ac:spMkLst>
            <pc:docMk/>
            <pc:sldMk cId="2253669972" sldId="256"/>
            <ac:spMk id="2" creationId="{7AB30D81-0682-68DA-E686-B786B19180BD}"/>
          </ac:spMkLst>
        </pc:spChg>
      </pc:sldChg>
      <pc:sldChg chg="addSp delSp modSp mod">
        <pc:chgData name="Alisha Sud" userId="d50251e5-e7e2-4445-a8fe-9939e4a1963d" providerId="ADAL" clId="{5511E115-88E7-4F3E-B886-7E9304E4C814}" dt="2025-08-07T22:02:23.270" v="5" actId="478"/>
        <pc:sldMkLst>
          <pc:docMk/>
          <pc:sldMk cId="4205079433" sldId="290"/>
        </pc:sldMkLst>
      </pc:sldChg>
      <pc:sldChg chg="modSp mod">
        <pc:chgData name="Alisha Sud" userId="d50251e5-e7e2-4445-a8fe-9939e4a1963d" providerId="ADAL" clId="{5511E115-88E7-4F3E-B886-7E9304E4C814}" dt="2025-08-07T22:02:15.048" v="2" actId="27636"/>
        <pc:sldMkLst>
          <pc:docMk/>
          <pc:sldMk cId="2429713555" sldId="308"/>
        </pc:sldMkLst>
      </pc:sldChg>
      <pc:sldChg chg="modSp mod">
        <pc:chgData name="Alisha Sud" userId="d50251e5-e7e2-4445-a8fe-9939e4a1963d" providerId="ADAL" clId="{5511E115-88E7-4F3E-B886-7E9304E4C814}" dt="2025-08-07T22:02:15.062" v="3" actId="27636"/>
        <pc:sldMkLst>
          <pc:docMk/>
          <pc:sldMk cId="4243113380" sldId="311"/>
        </pc:sldMkLst>
        <pc:spChg chg="mod">
          <ac:chgData name="Alisha Sud" userId="d50251e5-e7e2-4445-a8fe-9939e4a1963d" providerId="ADAL" clId="{5511E115-88E7-4F3E-B886-7E9304E4C814}" dt="2025-08-07T22:02:15.062" v="3" actId="27636"/>
          <ac:spMkLst>
            <pc:docMk/>
            <pc:sldMk cId="4243113380" sldId="311"/>
            <ac:spMk id="2" creationId="{6B2BD56D-7AB8-60AD-1E01-5A0C1F7CB913}"/>
          </ac:spMkLst>
        </pc:spChg>
      </pc:sldChg>
    </pc:docChg>
  </pc:docChgLst>
  <pc:docChgLst>
    <pc:chgData name="Shana Christrup" userId="S::shana.christrup@accessiblemeds.org::2d844a29-e92b-4f39-80af-f7ea06d255f4" providerId="AD" clId="Web-{E8FFEB4B-DB77-61AD-49C9-9B23AD095CB2}"/>
    <pc:docChg chg="modSld">
      <pc:chgData name="Shana Christrup" userId="S::shana.christrup@accessiblemeds.org::2d844a29-e92b-4f39-80af-f7ea06d255f4" providerId="AD" clId="Web-{E8FFEB4B-DB77-61AD-49C9-9B23AD095CB2}" dt="2025-07-28T15:43:47.223" v="2" actId="14100"/>
      <pc:docMkLst>
        <pc:docMk/>
      </pc:docMkLst>
      <pc:sldChg chg="modSp">
        <pc:chgData name="Shana Christrup" userId="S::shana.christrup@accessiblemeds.org::2d844a29-e92b-4f39-80af-f7ea06d255f4" providerId="AD" clId="Web-{E8FFEB4B-DB77-61AD-49C9-9B23AD095CB2}" dt="2025-07-28T15:43:47.223" v="2" actId="14100"/>
        <pc:sldMkLst>
          <pc:docMk/>
          <pc:sldMk cId="4243113380" sldId="311"/>
        </pc:sldMkLst>
      </pc:sldChg>
    </pc:docChg>
  </pc:docChgLst>
  <pc:docChgLst>
    <pc:chgData name="Ashley Henyan" userId="S::ashley.henyan@accessiblemeds.org::30488952-2537-4355-89d5-3bf6a0ed4ab2" providerId="AD" clId="Web-{F6992ABC-4B78-FDAF-92FB-00B2ABC4BAFD}"/>
    <pc:docChg chg="delSld">
      <pc:chgData name="Ashley Henyan" userId="S::ashley.henyan@accessiblemeds.org::30488952-2537-4355-89d5-3bf6a0ed4ab2" providerId="AD" clId="Web-{F6992ABC-4B78-FDAF-92FB-00B2ABC4BAFD}" dt="2025-09-02T14:41:05.413" v="0"/>
      <pc:docMkLst>
        <pc:docMk/>
      </pc:docMkLst>
      <pc:sldChg chg="del">
        <pc:chgData name="Ashley Henyan" userId="S::ashley.henyan@accessiblemeds.org::30488952-2537-4355-89d5-3bf6a0ed4ab2" providerId="AD" clId="Web-{F6992ABC-4B78-FDAF-92FB-00B2ABC4BAFD}" dt="2025-09-02T14:41:05.413" v="0"/>
        <pc:sldMkLst>
          <pc:docMk/>
          <pc:sldMk cId="289333733" sldId="325"/>
        </pc:sldMkLst>
      </pc:sldChg>
    </pc:docChg>
  </pc:docChgLst>
  <pc:docChgLst>
    <pc:chgData name="Ashley Henyan" userId="S::ashley.henyan@accessiblemeds.org::30488952-2537-4355-89d5-3bf6a0ed4ab2" providerId="AD" clId="Web-{8CBB804D-4B6A-FA42-1004-D379D141E33D}"/>
    <pc:docChg chg="modSld">
      <pc:chgData name="Ashley Henyan" userId="S::ashley.henyan@accessiblemeds.org::30488952-2537-4355-89d5-3bf6a0ed4ab2" providerId="AD" clId="Web-{8CBB804D-4B6A-FA42-1004-D379D141E33D}" dt="2025-08-28T15:48:09.044" v="5"/>
      <pc:docMkLst>
        <pc:docMk/>
      </pc:docMkLst>
      <pc:sldChg chg="modSp">
        <pc:chgData name="Ashley Henyan" userId="S::ashley.henyan@accessiblemeds.org::30488952-2537-4355-89d5-3bf6a0ed4ab2" providerId="AD" clId="Web-{8CBB804D-4B6A-FA42-1004-D379D141E33D}" dt="2025-08-28T15:48:09.044" v="5"/>
        <pc:sldMkLst>
          <pc:docMk/>
          <pc:sldMk cId="1790143865" sldId="258"/>
        </pc:sldMkLst>
        <pc:graphicFrameChg chg="mod modGraphic">
          <ac:chgData name="Ashley Henyan" userId="S::ashley.henyan@accessiblemeds.org::30488952-2537-4355-89d5-3bf6a0ed4ab2" providerId="AD" clId="Web-{8CBB804D-4B6A-FA42-1004-D379D141E33D}" dt="2025-08-28T15:48:09.044" v="5"/>
          <ac:graphicFrameMkLst>
            <pc:docMk/>
            <pc:sldMk cId="1790143865" sldId="258"/>
            <ac:graphicFrameMk id="20" creationId="{6058E4B2-B2FE-24EE-DFC3-903B66086826}"/>
          </ac:graphicFrameMkLst>
        </pc:graphicFrameChg>
      </pc:sldChg>
    </pc:docChg>
  </pc:docChgLst>
  <pc:docChgLst>
    <pc:chgData name="Shana Christrup" userId="S::shana.christrup@accessiblemeds.org::2d844a29-e92b-4f39-80af-f7ea06d255f4" providerId="AD" clId="Web-{6D298BE3-E5D0-8520-2083-D86EAC72358B}"/>
    <pc:docChg chg="delSld">
      <pc:chgData name="Shana Christrup" userId="S::shana.christrup@accessiblemeds.org::2d844a29-e92b-4f39-80af-f7ea06d255f4" providerId="AD" clId="Web-{6D298BE3-E5D0-8520-2083-D86EAC72358B}" dt="2025-07-28T13:55:03.066" v="0"/>
      <pc:docMkLst>
        <pc:docMk/>
      </pc:docMkLst>
      <pc:sldChg chg="del">
        <pc:chgData name="Shana Christrup" userId="S::shana.christrup@accessiblemeds.org::2d844a29-e92b-4f39-80af-f7ea06d255f4" providerId="AD" clId="Web-{6D298BE3-E5D0-8520-2083-D86EAC72358B}" dt="2025-07-28T13:55:03.066" v="0"/>
        <pc:sldMkLst>
          <pc:docMk/>
          <pc:sldMk cId="148869975" sldId="266"/>
        </pc:sldMkLst>
      </pc:sldChg>
    </pc:docChg>
  </pc:docChgLst>
  <pc:docChgLst>
    <pc:chgData name="Shana Christrup" userId="S::shana.christrup@accessiblemeds.org::2d844a29-e92b-4f39-80af-f7ea06d255f4" providerId="AD" clId="Web-{8999FD6E-7D4C-919F-0C6B-152DDFF3B8D9}"/>
    <pc:docChg chg="modSld">
      <pc:chgData name="Shana Christrup" userId="S::shana.christrup@accessiblemeds.org::2d844a29-e92b-4f39-80af-f7ea06d255f4" providerId="AD" clId="Web-{8999FD6E-7D4C-919F-0C6B-152DDFF3B8D9}" dt="2025-09-02T15:36:56.820" v="11" actId="20577"/>
      <pc:docMkLst>
        <pc:docMk/>
      </pc:docMkLst>
      <pc:sldChg chg="modSp">
        <pc:chgData name="Shana Christrup" userId="S::shana.christrup@accessiblemeds.org::2d844a29-e92b-4f39-80af-f7ea06d255f4" providerId="AD" clId="Web-{8999FD6E-7D4C-919F-0C6B-152DDFF3B8D9}" dt="2025-09-02T15:36:56.820" v="11" actId="20577"/>
        <pc:sldMkLst>
          <pc:docMk/>
          <pc:sldMk cId="4024928502" sldId="328"/>
        </pc:sldMkLst>
        <pc:spChg chg="mod">
          <ac:chgData name="Shana Christrup" userId="S::shana.christrup@accessiblemeds.org::2d844a29-e92b-4f39-80af-f7ea06d255f4" providerId="AD" clId="Web-{8999FD6E-7D4C-919F-0C6B-152DDFF3B8D9}" dt="2025-09-02T15:36:56.820" v="11" actId="20577"/>
          <ac:spMkLst>
            <pc:docMk/>
            <pc:sldMk cId="4024928502" sldId="328"/>
            <ac:spMk id="183" creationId="{78CFCE8A-0546-14B6-E363-71532784B065}"/>
          </ac:spMkLst>
        </pc:spChg>
      </pc:sldChg>
    </pc:docChg>
  </pc:docChgLst>
  <pc:docChgLst>
    <pc:chgData name="Ashley Henyan" userId="S::ashley.henyan@accessiblemeds.org::30488952-2537-4355-89d5-3bf6a0ed4ab2" providerId="AD" clId="Web-{16D42065-4F78-4F3A-2A5F-B2455AF43356}"/>
    <pc:docChg chg="modSld">
      <pc:chgData name="Ashley Henyan" userId="S::ashley.henyan@accessiblemeds.org::30488952-2537-4355-89d5-3bf6a0ed4ab2" providerId="AD" clId="Web-{16D42065-4F78-4F3A-2A5F-B2455AF43356}" dt="2025-09-02T14:53:12.790" v="29" actId="20577"/>
      <pc:docMkLst>
        <pc:docMk/>
      </pc:docMkLst>
      <pc:sldChg chg="modSp">
        <pc:chgData name="Ashley Henyan" userId="S::ashley.henyan@accessiblemeds.org::30488952-2537-4355-89d5-3bf6a0ed4ab2" providerId="AD" clId="Web-{16D42065-4F78-4F3A-2A5F-B2455AF43356}" dt="2025-09-02T14:53:12.790" v="29" actId="20577"/>
        <pc:sldMkLst>
          <pc:docMk/>
          <pc:sldMk cId="4024928502" sldId="328"/>
        </pc:sldMkLst>
        <pc:spChg chg="mod">
          <ac:chgData name="Ashley Henyan" userId="S::ashley.henyan@accessiblemeds.org::30488952-2537-4355-89d5-3bf6a0ed4ab2" providerId="AD" clId="Web-{16D42065-4F78-4F3A-2A5F-B2455AF43356}" dt="2025-09-02T14:53:12.790" v="29" actId="20577"/>
          <ac:spMkLst>
            <pc:docMk/>
            <pc:sldMk cId="4024928502" sldId="328"/>
            <ac:spMk id="275" creationId="{E9BBE8ED-5041-CCB4-A9B1-7A2130505F3E}"/>
          </ac:spMkLst>
        </pc:spChg>
        <pc:grpChg chg="mod">
          <ac:chgData name="Ashley Henyan" userId="S::ashley.henyan@accessiblemeds.org::30488952-2537-4355-89d5-3bf6a0ed4ab2" providerId="AD" clId="Web-{16D42065-4F78-4F3A-2A5F-B2455AF43356}" dt="2025-09-02T14:51:42.676" v="17" actId="14100"/>
          <ac:grpSpMkLst>
            <pc:docMk/>
            <pc:sldMk cId="4024928502" sldId="328"/>
            <ac:grpSpMk id="272" creationId="{EEAB53E1-069B-563D-45D8-8E30A701697D}"/>
          </ac:grpSpMkLst>
        </pc:grpChg>
      </pc:sldChg>
    </pc:docChg>
  </pc:docChgLst>
  <pc:docChgLst>
    <pc:chgData name="Shana Christrup" userId="S::shana.christrup@accessiblemeds.org::2d844a29-e92b-4f39-80af-f7ea06d255f4" providerId="AD" clId="Web-{659DD093-8320-E5D7-B4D9-7B2A3E9CAC04}"/>
    <pc:docChg chg="addSld delSld">
      <pc:chgData name="Shana Christrup" userId="S::shana.christrup@accessiblemeds.org::2d844a29-e92b-4f39-80af-f7ea06d255f4" providerId="AD" clId="Web-{659DD093-8320-E5D7-B4D9-7B2A3E9CAC04}" dt="2025-08-04T20:29:04.673" v="1"/>
      <pc:docMkLst>
        <pc:docMk/>
      </pc:docMkLst>
      <pc:sldChg chg="add del">
        <pc:chgData name="Shana Christrup" userId="S::shana.christrup@accessiblemeds.org::2d844a29-e92b-4f39-80af-f7ea06d255f4" providerId="AD" clId="Web-{659DD093-8320-E5D7-B4D9-7B2A3E9CAC04}" dt="2025-08-04T20:29:04.673" v="1"/>
        <pc:sldMkLst>
          <pc:docMk/>
          <pc:sldMk cId="3094810476" sldId="322"/>
        </pc:sldMkLst>
      </pc:sldChg>
    </pc:docChg>
  </pc:docChgLst>
  <pc:docChgLst>
    <pc:chgData name="Shana Christrup" userId="S::shana.christrup@accessiblemeds.org::2d844a29-e92b-4f39-80af-f7ea06d255f4" providerId="AD" clId="Web-{FFD8C4A9-2D3D-5288-443D-BB7F4BEDFFD3}"/>
    <pc:docChg chg="addSld delSld modSld">
      <pc:chgData name="Shana Christrup" userId="S::shana.christrup@accessiblemeds.org::2d844a29-e92b-4f39-80af-f7ea06d255f4" providerId="AD" clId="Web-{FFD8C4A9-2D3D-5288-443D-BB7F4BEDFFD3}" dt="2025-08-07T17:27:13.004" v="37" actId="20577"/>
      <pc:docMkLst>
        <pc:docMk/>
      </pc:docMkLst>
      <pc:sldChg chg="modSp">
        <pc:chgData name="Shana Christrup" userId="S::shana.christrup@accessiblemeds.org::2d844a29-e92b-4f39-80af-f7ea06d255f4" providerId="AD" clId="Web-{FFD8C4A9-2D3D-5288-443D-BB7F4BEDFFD3}" dt="2025-08-07T17:27:13.004" v="37" actId="20577"/>
        <pc:sldMkLst>
          <pc:docMk/>
          <pc:sldMk cId="1913540860" sldId="324"/>
        </pc:sldMkLst>
        <pc:spChg chg="mod">
          <ac:chgData name="Shana Christrup" userId="S::shana.christrup@accessiblemeds.org::2d844a29-e92b-4f39-80af-f7ea06d255f4" providerId="AD" clId="Web-{FFD8C4A9-2D3D-5288-443D-BB7F4BEDFFD3}" dt="2025-08-07T17:27:13.004" v="37" actId="20577"/>
          <ac:spMkLst>
            <pc:docMk/>
            <pc:sldMk cId="1913540860" sldId="324"/>
            <ac:spMk id="2" creationId="{765D68AA-74A5-EFB8-3E2D-3BD34CD5DE66}"/>
          </ac:spMkLst>
        </pc:spChg>
      </pc:sldChg>
      <pc:sldChg chg="modSp add del">
        <pc:chgData name="Shana Christrup" userId="S::shana.christrup@accessiblemeds.org::2d844a29-e92b-4f39-80af-f7ea06d255f4" providerId="AD" clId="Web-{FFD8C4A9-2D3D-5288-443D-BB7F4BEDFFD3}" dt="2025-08-07T17:21:59.083" v="6"/>
        <pc:sldMkLst>
          <pc:docMk/>
          <pc:sldMk cId="289333733" sldId="325"/>
        </pc:sldMkLst>
      </pc:sldChg>
    </pc:docChg>
  </pc:docChgLst>
  <pc:docChgLst>
    <pc:chgData name="Shana Christrup" userId="S::shana.christrup@accessiblemeds.org::2d844a29-e92b-4f39-80af-f7ea06d255f4" providerId="AD" clId="Web-{A7B5669E-A089-EB2B-7E39-2F261C74FF70}"/>
    <pc:docChg chg="modSld">
      <pc:chgData name="Shana Christrup" userId="S::shana.christrup@accessiblemeds.org::2d844a29-e92b-4f39-80af-f7ea06d255f4" providerId="AD" clId="Web-{A7B5669E-A089-EB2B-7E39-2F261C74FF70}" dt="2025-08-29T13:20:58.834" v="15" actId="20577"/>
      <pc:docMkLst>
        <pc:docMk/>
      </pc:docMkLst>
      <pc:sldChg chg="modSp">
        <pc:chgData name="Shana Christrup" userId="S::shana.christrup@accessiblemeds.org::2d844a29-e92b-4f39-80af-f7ea06d255f4" providerId="AD" clId="Web-{A7B5669E-A089-EB2B-7E39-2F261C74FF70}" dt="2025-08-29T13:12:50.702" v="0" actId="20577"/>
        <pc:sldMkLst>
          <pc:docMk/>
          <pc:sldMk cId="1790143865" sldId="258"/>
        </pc:sldMkLst>
        <pc:spChg chg="mod">
          <ac:chgData name="Shana Christrup" userId="S::shana.christrup@accessiblemeds.org::2d844a29-e92b-4f39-80af-f7ea06d255f4" providerId="AD" clId="Web-{A7B5669E-A089-EB2B-7E39-2F261C74FF70}" dt="2025-08-29T13:12:50.702" v="0" actId="20577"/>
          <ac:spMkLst>
            <pc:docMk/>
            <pc:sldMk cId="1790143865" sldId="258"/>
            <ac:spMk id="25" creationId="{D2275CF1-A511-E74B-3CDA-61E35B9609DC}"/>
          </ac:spMkLst>
        </pc:spChg>
      </pc:sldChg>
      <pc:sldChg chg="modSp">
        <pc:chgData name="Shana Christrup" userId="S::shana.christrup@accessiblemeds.org::2d844a29-e92b-4f39-80af-f7ea06d255f4" providerId="AD" clId="Web-{A7B5669E-A089-EB2B-7E39-2F261C74FF70}" dt="2025-08-29T13:20:58.834" v="15" actId="20577"/>
        <pc:sldMkLst>
          <pc:docMk/>
          <pc:sldMk cId="1965902302" sldId="289"/>
        </pc:sldMkLst>
        <pc:spChg chg="mod">
          <ac:chgData name="Shana Christrup" userId="S::shana.christrup@accessiblemeds.org::2d844a29-e92b-4f39-80af-f7ea06d255f4" providerId="AD" clId="Web-{A7B5669E-A089-EB2B-7E39-2F261C74FF70}" dt="2025-08-29T13:20:58.834" v="15" actId="20577"/>
          <ac:spMkLst>
            <pc:docMk/>
            <pc:sldMk cId="1965902302" sldId="289"/>
            <ac:spMk id="2" creationId="{014923AF-B71E-FED3-3A41-B2E8DDFD1738}"/>
          </ac:spMkLst>
        </pc:spChg>
      </pc:sldChg>
    </pc:docChg>
  </pc:docChgLst>
  <pc:docChgLst>
    <pc:chgData name="Ashley Henyan" userId="S::ashley.henyan@accessiblemeds.org::30488952-2537-4355-89d5-3bf6a0ed4ab2" providerId="AD" clId="Web-{66953BB0-2D34-2C82-E473-DF426856A190}"/>
    <pc:docChg chg="modSld">
      <pc:chgData name="Ashley Henyan" userId="S::ashley.henyan@accessiblemeds.org::30488952-2537-4355-89d5-3bf6a0ed4ab2" providerId="AD" clId="Web-{66953BB0-2D34-2C82-E473-DF426856A190}" dt="2025-08-08T11:06:06.090" v="96" actId="1076"/>
      <pc:docMkLst>
        <pc:docMk/>
      </pc:docMkLst>
      <pc:sldChg chg="addSp modSp">
        <pc:chgData name="Ashley Henyan" userId="S::ashley.henyan@accessiblemeds.org::30488952-2537-4355-89d5-3bf6a0ed4ab2" providerId="AD" clId="Web-{66953BB0-2D34-2C82-E473-DF426856A190}" dt="2025-08-08T11:06:06.090" v="96" actId="1076"/>
        <pc:sldMkLst>
          <pc:docMk/>
          <pc:sldMk cId="1790143865" sldId="258"/>
        </pc:sldMkLst>
        <pc:spChg chg="mod">
          <ac:chgData name="Ashley Henyan" userId="S::ashley.henyan@accessiblemeds.org::30488952-2537-4355-89d5-3bf6a0ed4ab2" providerId="AD" clId="Web-{66953BB0-2D34-2C82-E473-DF426856A190}" dt="2025-08-08T11:02:30.867" v="1" actId="20577"/>
          <ac:spMkLst>
            <pc:docMk/>
            <pc:sldMk cId="1790143865" sldId="258"/>
            <ac:spMk id="2" creationId="{94A85886-6C19-52DF-0D7C-0F9780116B17}"/>
          </ac:spMkLst>
        </pc:spChg>
        <pc:spChg chg="mod">
          <ac:chgData name="Ashley Henyan" userId="S::ashley.henyan@accessiblemeds.org::30488952-2537-4355-89d5-3bf6a0ed4ab2" providerId="AD" clId="Web-{66953BB0-2D34-2C82-E473-DF426856A190}" dt="2025-08-08T11:04:25.634" v="64" actId="1076"/>
          <ac:spMkLst>
            <pc:docMk/>
            <pc:sldMk cId="1790143865" sldId="258"/>
            <ac:spMk id="5" creationId="{6008EEE6-7B89-CBF0-6501-D9DF034F56CB}"/>
          </ac:spMkLst>
        </pc:spChg>
        <pc:spChg chg="mod">
          <ac:chgData name="Ashley Henyan" userId="S::ashley.henyan@accessiblemeds.org::30488952-2537-4355-89d5-3bf6a0ed4ab2" providerId="AD" clId="Web-{66953BB0-2D34-2C82-E473-DF426856A190}" dt="2025-08-08T11:04:12.540" v="57" actId="1076"/>
          <ac:spMkLst>
            <pc:docMk/>
            <pc:sldMk cId="1790143865" sldId="258"/>
            <ac:spMk id="6" creationId="{D9049861-BEB0-EB7B-E311-09D5B38C552C}"/>
          </ac:spMkLst>
        </pc:spChg>
        <pc:spChg chg="add mod">
          <ac:chgData name="Ashley Henyan" userId="S::ashley.henyan@accessiblemeds.org::30488952-2537-4355-89d5-3bf6a0ed4ab2" providerId="AD" clId="Web-{66953BB0-2D34-2C82-E473-DF426856A190}" dt="2025-08-08T11:04:53.400" v="78" actId="1076"/>
          <ac:spMkLst>
            <pc:docMk/>
            <pc:sldMk cId="1790143865" sldId="258"/>
            <ac:spMk id="7" creationId="{168336EF-FAC4-3116-9B54-4A7829398501}"/>
          </ac:spMkLst>
        </pc:spChg>
        <pc:spChg chg="mod">
          <ac:chgData name="Ashley Henyan" userId="S::ashley.henyan@accessiblemeds.org::30488952-2537-4355-89d5-3bf6a0ed4ab2" providerId="AD" clId="Web-{66953BB0-2D34-2C82-E473-DF426856A190}" dt="2025-08-08T11:06:02.683" v="95" actId="1076"/>
          <ac:spMkLst>
            <pc:docMk/>
            <pc:sldMk cId="1790143865" sldId="258"/>
            <ac:spMk id="11" creationId="{BF9951CD-475D-9633-F858-473BE346AAE6}"/>
          </ac:spMkLst>
        </pc:spChg>
        <pc:spChg chg="mod">
          <ac:chgData name="Ashley Henyan" userId="S::ashley.henyan@accessiblemeds.org::30488952-2537-4355-89d5-3bf6a0ed4ab2" providerId="AD" clId="Web-{66953BB0-2D34-2C82-E473-DF426856A190}" dt="2025-08-08T11:05:39.901" v="92" actId="1076"/>
          <ac:spMkLst>
            <pc:docMk/>
            <pc:sldMk cId="1790143865" sldId="258"/>
            <ac:spMk id="13" creationId="{DA6404AD-94A9-3B65-D814-62C8FD58ADD6}"/>
          </ac:spMkLst>
        </pc:spChg>
        <pc:spChg chg="mod">
          <ac:chgData name="Ashley Henyan" userId="S::ashley.henyan@accessiblemeds.org::30488952-2537-4355-89d5-3bf6a0ed4ab2" providerId="AD" clId="Web-{66953BB0-2D34-2C82-E473-DF426856A190}" dt="2025-08-08T11:06:06.090" v="96" actId="1076"/>
          <ac:spMkLst>
            <pc:docMk/>
            <pc:sldMk cId="1790143865" sldId="258"/>
            <ac:spMk id="16" creationId="{01B40EF1-ABE9-1196-B965-33C9FDD0BDB6}"/>
          </ac:spMkLst>
        </pc:spChg>
        <pc:spChg chg="mod">
          <ac:chgData name="Ashley Henyan" userId="S::ashley.henyan@accessiblemeds.org::30488952-2537-4355-89d5-3bf6a0ed4ab2" providerId="AD" clId="Web-{66953BB0-2D34-2C82-E473-DF426856A190}" dt="2025-08-08T11:05:34.244" v="91" actId="1076"/>
          <ac:spMkLst>
            <pc:docMk/>
            <pc:sldMk cId="1790143865" sldId="258"/>
            <ac:spMk id="18" creationId="{4C98D535-B423-D531-CB4F-C477359B5857}"/>
          </ac:spMkLst>
        </pc:spChg>
        <pc:spChg chg="add mod">
          <ac:chgData name="Ashley Henyan" userId="S::ashley.henyan@accessiblemeds.org::30488952-2537-4355-89d5-3bf6a0ed4ab2" providerId="AD" clId="Web-{66953BB0-2D34-2C82-E473-DF426856A190}" dt="2025-08-08T11:04:58.822" v="79" actId="1076"/>
          <ac:spMkLst>
            <pc:docMk/>
            <pc:sldMk cId="1790143865" sldId="258"/>
            <ac:spMk id="21" creationId="{3CE347A0-C9FB-119B-829C-24EA143A9807}"/>
          </ac:spMkLst>
        </pc:spChg>
        <pc:spChg chg="mod">
          <ac:chgData name="Ashley Henyan" userId="S::ashley.henyan@accessiblemeds.org::30488952-2537-4355-89d5-3bf6a0ed4ab2" providerId="AD" clId="Web-{66953BB0-2D34-2C82-E473-DF426856A190}" dt="2025-08-08T11:05:53.636" v="94" actId="1076"/>
          <ac:spMkLst>
            <pc:docMk/>
            <pc:sldMk cId="1790143865" sldId="258"/>
            <ac:spMk id="32" creationId="{BBC9A4ED-B65F-9226-0365-A8154F9DF197}"/>
          </ac:spMkLst>
        </pc:spChg>
      </pc:sldChg>
    </pc:docChg>
  </pc:docChgLst>
  <pc:docChgLst>
    <pc:chgData name="Ericka Nguyen" userId="17702d90-4754-4f5f-82ac-1015867a0565" providerId="ADAL" clId="{6DADCFC4-9505-8648-B2E1-E64D99F8BB98}"/>
    <pc:docChg chg="undo custSel addSld delSld modSld sldOrd modMainMaster">
      <pc:chgData name="Ericka Nguyen" userId="17702d90-4754-4f5f-82ac-1015867a0565" providerId="ADAL" clId="{6DADCFC4-9505-8648-B2E1-E64D99F8BB98}" dt="2025-08-25T14:29:42.162" v="8661" actId="207"/>
      <pc:docMkLst>
        <pc:docMk/>
      </pc:docMkLst>
      <pc:sldChg chg="modSp mod">
        <pc:chgData name="Ericka Nguyen" userId="17702d90-4754-4f5f-82ac-1015867a0565" providerId="ADAL" clId="{6DADCFC4-9505-8648-B2E1-E64D99F8BB98}" dt="2025-08-08T15:50:28.034" v="7851" actId="27636"/>
        <pc:sldMkLst>
          <pc:docMk/>
          <pc:sldMk cId="2253669972" sldId="256"/>
        </pc:sldMkLst>
        <pc:spChg chg="mod">
          <ac:chgData name="Ericka Nguyen" userId="17702d90-4754-4f5f-82ac-1015867a0565" providerId="ADAL" clId="{6DADCFC4-9505-8648-B2E1-E64D99F8BB98}" dt="2025-08-08T15:50:28.034" v="7851" actId="27636"/>
          <ac:spMkLst>
            <pc:docMk/>
            <pc:sldMk cId="2253669972" sldId="256"/>
            <ac:spMk id="2" creationId="{7AB30D81-0682-68DA-E686-B786B19180BD}"/>
          </ac:spMkLst>
        </pc:spChg>
      </pc:sldChg>
      <pc:sldChg chg="modSp mod">
        <pc:chgData name="Ericka Nguyen" userId="17702d90-4754-4f5f-82ac-1015867a0565" providerId="ADAL" clId="{6DADCFC4-9505-8648-B2E1-E64D99F8BB98}" dt="2025-08-14T20:39:34.399" v="8518" actId="1076"/>
        <pc:sldMkLst>
          <pc:docMk/>
          <pc:sldMk cId="1210469243" sldId="257"/>
        </pc:sldMkLst>
        <pc:spChg chg="mod">
          <ac:chgData name="Ericka Nguyen" userId="17702d90-4754-4f5f-82ac-1015867a0565" providerId="ADAL" clId="{6DADCFC4-9505-8648-B2E1-E64D99F8BB98}" dt="2025-08-14T20:39:34.399" v="8518" actId="1076"/>
          <ac:spMkLst>
            <pc:docMk/>
            <pc:sldMk cId="1210469243" sldId="257"/>
            <ac:spMk id="2" creationId="{B3D7ABD1-7701-2C37-B684-0F6B0FEF8085}"/>
          </ac:spMkLst>
        </pc:spChg>
      </pc:sldChg>
      <pc:sldChg chg="addSp delSp modSp mod setBg">
        <pc:chgData name="Ericka Nguyen" userId="17702d90-4754-4f5f-82ac-1015867a0565" providerId="ADAL" clId="{6DADCFC4-9505-8648-B2E1-E64D99F8BB98}" dt="2025-08-06T21:21:18.699" v="7758"/>
        <pc:sldMkLst>
          <pc:docMk/>
          <pc:sldMk cId="1790143865" sldId="258"/>
        </pc:sldMkLst>
        <pc:spChg chg="mod">
          <ac:chgData name="Ericka Nguyen" userId="17702d90-4754-4f5f-82ac-1015867a0565" providerId="ADAL" clId="{6DADCFC4-9505-8648-B2E1-E64D99F8BB98}" dt="2025-08-06T05:02:30.378" v="6122" actId="113"/>
          <ac:spMkLst>
            <pc:docMk/>
            <pc:sldMk cId="1790143865" sldId="258"/>
            <ac:spMk id="2" creationId="{94A85886-6C19-52DF-0D7C-0F9780116B17}"/>
          </ac:spMkLst>
        </pc:spChg>
        <pc:spChg chg="add mod">
          <ac:chgData name="Ericka Nguyen" userId="17702d90-4754-4f5f-82ac-1015867a0565" providerId="ADAL" clId="{6DADCFC4-9505-8648-B2E1-E64D99F8BB98}" dt="2025-08-06T15:54:11.330" v="6234" actId="255"/>
          <ac:spMkLst>
            <pc:docMk/>
            <pc:sldMk cId="1790143865" sldId="258"/>
            <ac:spMk id="5" creationId="{6008EEE6-7B89-CBF0-6501-D9DF034F56CB}"/>
          </ac:spMkLst>
        </pc:spChg>
        <pc:spChg chg="add mod">
          <ac:chgData name="Ericka Nguyen" userId="17702d90-4754-4f5f-82ac-1015867a0565" providerId="ADAL" clId="{6DADCFC4-9505-8648-B2E1-E64D99F8BB98}" dt="2025-08-06T15:54:00.621" v="6230" actId="255"/>
          <ac:spMkLst>
            <pc:docMk/>
            <pc:sldMk cId="1790143865" sldId="258"/>
            <ac:spMk id="6" creationId="{D9049861-BEB0-EB7B-E311-09D5B38C552C}"/>
          </ac:spMkLst>
        </pc:spChg>
        <pc:spChg chg="add mod">
          <ac:chgData name="Ericka Nguyen" userId="17702d90-4754-4f5f-82ac-1015867a0565" providerId="ADAL" clId="{6DADCFC4-9505-8648-B2E1-E64D99F8BB98}" dt="2025-08-06T16:07:07.293" v="6371" actId="1036"/>
          <ac:spMkLst>
            <pc:docMk/>
            <pc:sldMk cId="1790143865" sldId="258"/>
            <ac:spMk id="10" creationId="{2AE045A1-6AF4-FA89-EBF5-9641A5CB0137}"/>
          </ac:spMkLst>
        </pc:spChg>
        <pc:spChg chg="add mod">
          <ac:chgData name="Ericka Nguyen" userId="17702d90-4754-4f5f-82ac-1015867a0565" providerId="ADAL" clId="{6DADCFC4-9505-8648-B2E1-E64D99F8BB98}" dt="2025-08-06T16:07:07.293" v="6371" actId="1036"/>
          <ac:spMkLst>
            <pc:docMk/>
            <pc:sldMk cId="1790143865" sldId="258"/>
            <ac:spMk id="11" creationId="{BF9951CD-475D-9633-F858-473BE346AAE6}"/>
          </ac:spMkLst>
        </pc:spChg>
        <pc:spChg chg="add mod">
          <ac:chgData name="Ericka Nguyen" userId="17702d90-4754-4f5f-82ac-1015867a0565" providerId="ADAL" clId="{6DADCFC4-9505-8648-B2E1-E64D99F8BB98}" dt="2025-08-06T16:06:35.812" v="6363" actId="1037"/>
          <ac:spMkLst>
            <pc:docMk/>
            <pc:sldMk cId="1790143865" sldId="258"/>
            <ac:spMk id="12" creationId="{09C2E1F6-CFB5-3120-C0C0-14CE301293D9}"/>
          </ac:spMkLst>
        </pc:spChg>
        <pc:spChg chg="add mod">
          <ac:chgData name="Ericka Nguyen" userId="17702d90-4754-4f5f-82ac-1015867a0565" providerId="ADAL" clId="{6DADCFC4-9505-8648-B2E1-E64D99F8BB98}" dt="2025-08-06T16:06:35.812" v="6363" actId="1037"/>
          <ac:spMkLst>
            <pc:docMk/>
            <pc:sldMk cId="1790143865" sldId="258"/>
            <ac:spMk id="13" creationId="{DA6404AD-94A9-3B65-D814-62C8FD58ADD6}"/>
          </ac:spMkLst>
        </pc:spChg>
        <pc:spChg chg="add mod">
          <ac:chgData name="Ericka Nguyen" userId="17702d90-4754-4f5f-82ac-1015867a0565" providerId="ADAL" clId="{6DADCFC4-9505-8648-B2E1-E64D99F8BB98}" dt="2025-08-06T16:07:07.293" v="6371" actId="1036"/>
          <ac:spMkLst>
            <pc:docMk/>
            <pc:sldMk cId="1790143865" sldId="258"/>
            <ac:spMk id="15" creationId="{2C1BE758-652C-36E4-28B0-49A6557C35FC}"/>
          </ac:spMkLst>
        </pc:spChg>
        <pc:spChg chg="add mod">
          <ac:chgData name="Ericka Nguyen" userId="17702d90-4754-4f5f-82ac-1015867a0565" providerId="ADAL" clId="{6DADCFC4-9505-8648-B2E1-E64D99F8BB98}" dt="2025-08-06T16:07:07.293" v="6371" actId="1036"/>
          <ac:spMkLst>
            <pc:docMk/>
            <pc:sldMk cId="1790143865" sldId="258"/>
            <ac:spMk id="16" creationId="{01B40EF1-ABE9-1196-B965-33C9FDD0BDB6}"/>
          </ac:spMkLst>
        </pc:spChg>
        <pc:spChg chg="add mod">
          <ac:chgData name="Ericka Nguyen" userId="17702d90-4754-4f5f-82ac-1015867a0565" providerId="ADAL" clId="{6DADCFC4-9505-8648-B2E1-E64D99F8BB98}" dt="2025-08-06T16:06:44.053" v="6366" actId="1037"/>
          <ac:spMkLst>
            <pc:docMk/>
            <pc:sldMk cId="1790143865" sldId="258"/>
            <ac:spMk id="17" creationId="{5253BABD-8026-C8AD-A294-0470E43C8319}"/>
          </ac:spMkLst>
        </pc:spChg>
        <pc:spChg chg="add mod">
          <ac:chgData name="Ericka Nguyen" userId="17702d90-4754-4f5f-82ac-1015867a0565" providerId="ADAL" clId="{6DADCFC4-9505-8648-B2E1-E64D99F8BB98}" dt="2025-08-06T16:06:44.053" v="6366" actId="1037"/>
          <ac:spMkLst>
            <pc:docMk/>
            <pc:sldMk cId="1790143865" sldId="258"/>
            <ac:spMk id="18" creationId="{4C98D535-B423-D531-CB4F-C477359B5857}"/>
          </ac:spMkLst>
        </pc:spChg>
        <pc:spChg chg="add mod">
          <ac:chgData name="Ericka Nguyen" userId="17702d90-4754-4f5f-82ac-1015867a0565" providerId="ADAL" clId="{6DADCFC4-9505-8648-B2E1-E64D99F8BB98}" dt="2025-08-06T16:08:53.444" v="6382" actId="207"/>
          <ac:spMkLst>
            <pc:docMk/>
            <pc:sldMk cId="1790143865" sldId="258"/>
            <ac:spMk id="32" creationId="{BBC9A4ED-B65F-9226-0365-A8154F9DF197}"/>
          </ac:spMkLst>
        </pc:spChg>
        <pc:grpChg chg="add mod">
          <ac:chgData name="Ericka Nguyen" userId="17702d90-4754-4f5f-82ac-1015867a0565" providerId="ADAL" clId="{6DADCFC4-9505-8648-B2E1-E64D99F8BB98}" dt="2025-08-06T16:07:07.293" v="6371" actId="1036"/>
          <ac:grpSpMkLst>
            <pc:docMk/>
            <pc:sldMk cId="1790143865" sldId="258"/>
            <ac:grpSpMk id="8" creationId="{8C621EC6-89E4-0D6F-D97D-7BBC62245DB9}"/>
          </ac:grpSpMkLst>
        </pc:grpChg>
        <pc:grpChg chg="add mod">
          <ac:chgData name="Ericka Nguyen" userId="17702d90-4754-4f5f-82ac-1015867a0565" providerId="ADAL" clId="{6DADCFC4-9505-8648-B2E1-E64D99F8BB98}" dt="2025-08-06T16:07:07.293" v="6371" actId="1036"/>
          <ac:grpSpMkLst>
            <pc:docMk/>
            <pc:sldMk cId="1790143865" sldId="258"/>
            <ac:grpSpMk id="9" creationId="{6FDC9C1E-3F73-BB97-E970-EFAD8A3AFFF2}"/>
          </ac:grpSpMkLst>
        </pc:grpChg>
        <pc:graphicFrameChg chg="mod modGraphic">
          <ac:chgData name="Ericka Nguyen" userId="17702d90-4754-4f5f-82ac-1015867a0565" providerId="ADAL" clId="{6DADCFC4-9505-8648-B2E1-E64D99F8BB98}" dt="2025-08-06T16:07:40.178" v="6376" actId="207"/>
          <ac:graphicFrameMkLst>
            <pc:docMk/>
            <pc:sldMk cId="1790143865" sldId="258"/>
            <ac:graphicFrameMk id="20" creationId="{6058E4B2-B2FE-24EE-DFC3-903B66086826}"/>
          </ac:graphicFrameMkLst>
        </pc:graphicFrameChg>
        <pc:graphicFrameChg chg="mod modGraphic">
          <ac:chgData name="Ericka Nguyen" userId="17702d90-4754-4f5f-82ac-1015867a0565" providerId="ADAL" clId="{6DADCFC4-9505-8648-B2E1-E64D99F8BB98}" dt="2025-08-06T16:07:39.307" v="6375" actId="207"/>
          <ac:graphicFrameMkLst>
            <pc:docMk/>
            <pc:sldMk cId="1790143865" sldId="258"/>
            <ac:graphicFrameMk id="24" creationId="{D2EB0664-4E5D-AA1F-8FE4-306AB19D48A2}"/>
          </ac:graphicFrameMkLst>
        </pc:graphicFrameChg>
        <pc:picChg chg="add mod">
          <ac:chgData name="Ericka Nguyen" userId="17702d90-4754-4f5f-82ac-1015867a0565" providerId="ADAL" clId="{6DADCFC4-9505-8648-B2E1-E64D99F8BB98}" dt="2025-08-06T15:49:36.589" v="6135" actId="1076"/>
          <ac:picMkLst>
            <pc:docMk/>
            <pc:sldMk cId="1790143865" sldId="258"/>
            <ac:picMk id="3" creationId="{ED29DA81-7912-1BC1-D151-D43752D74007}"/>
          </ac:picMkLst>
        </pc:picChg>
        <pc:picChg chg="add mod">
          <ac:chgData name="Ericka Nguyen" userId="17702d90-4754-4f5f-82ac-1015867a0565" providerId="ADAL" clId="{6DADCFC4-9505-8648-B2E1-E64D99F8BB98}" dt="2025-08-06T15:49:45.707" v="6137" actId="1076"/>
          <ac:picMkLst>
            <pc:docMk/>
            <pc:sldMk cId="1790143865" sldId="258"/>
            <ac:picMk id="4" creationId="{9F0FB9E5-70BE-47E0-96D5-B4AFFE981853}"/>
          </ac:picMkLst>
        </pc:picChg>
        <pc:picChg chg="add mod">
          <ac:chgData name="Ericka Nguyen" userId="17702d90-4754-4f5f-82ac-1015867a0565" providerId="ADAL" clId="{6DADCFC4-9505-8648-B2E1-E64D99F8BB98}" dt="2025-08-06T16:06:35.812" v="6363" actId="1037"/>
          <ac:picMkLst>
            <pc:docMk/>
            <pc:sldMk cId="1790143865" sldId="258"/>
            <ac:picMk id="14" creationId="{488A848A-793B-7F84-5021-27DAAC7734D9}"/>
          </ac:picMkLst>
        </pc:picChg>
        <pc:picChg chg="add mod">
          <ac:chgData name="Ericka Nguyen" userId="17702d90-4754-4f5f-82ac-1015867a0565" providerId="ADAL" clId="{6DADCFC4-9505-8648-B2E1-E64D99F8BB98}" dt="2025-08-06T16:06:44.053" v="6366" actId="1037"/>
          <ac:picMkLst>
            <pc:docMk/>
            <pc:sldMk cId="1790143865" sldId="258"/>
            <ac:picMk id="19" creationId="{D6B22200-B5C1-49A6-BEF8-F5CDC382BA92}"/>
          </ac:picMkLst>
        </pc:picChg>
        <pc:picChg chg="add mod">
          <ac:chgData name="Ericka Nguyen" userId="17702d90-4754-4f5f-82ac-1015867a0565" providerId="ADAL" clId="{6DADCFC4-9505-8648-B2E1-E64D99F8BB98}" dt="2025-08-06T16:07:07.293" v="6371" actId="1036"/>
          <ac:picMkLst>
            <pc:docMk/>
            <pc:sldMk cId="1790143865" sldId="258"/>
            <ac:picMk id="27" creationId="{B4212FC5-9FEB-182F-15E6-7DB6F877C498}"/>
          </ac:picMkLst>
        </pc:picChg>
        <pc:picChg chg="add mod">
          <ac:chgData name="Ericka Nguyen" userId="17702d90-4754-4f5f-82ac-1015867a0565" providerId="ADAL" clId="{6DADCFC4-9505-8648-B2E1-E64D99F8BB98}" dt="2025-08-06T16:07:07.293" v="6371" actId="1036"/>
          <ac:picMkLst>
            <pc:docMk/>
            <pc:sldMk cId="1790143865" sldId="258"/>
            <ac:picMk id="28" creationId="{2F07BEFC-9E70-5735-2BA2-BED8C29B829F}"/>
          </ac:picMkLst>
        </pc:picChg>
      </pc:sldChg>
      <pc:sldChg chg="addSp delSp modSp mod ord">
        <pc:chgData name="Ericka Nguyen" userId="17702d90-4754-4f5f-82ac-1015867a0565" providerId="ADAL" clId="{6DADCFC4-9505-8648-B2E1-E64D99F8BB98}" dt="2025-08-25T07:13:07.398" v="8631"/>
        <pc:sldMkLst>
          <pc:docMk/>
          <pc:sldMk cId="4105038528" sldId="259"/>
        </pc:sldMkLst>
        <pc:spChg chg="mod">
          <ac:chgData name="Ericka Nguyen" userId="17702d90-4754-4f5f-82ac-1015867a0565" providerId="ADAL" clId="{6DADCFC4-9505-8648-B2E1-E64D99F8BB98}" dt="2025-08-25T07:13:07.398" v="8631"/>
          <ac:spMkLst>
            <pc:docMk/>
            <pc:sldMk cId="4105038528" sldId="259"/>
            <ac:spMk id="4" creationId="{68D4A20F-90A8-136B-BE71-96A73CD67476}"/>
          </ac:spMkLst>
        </pc:spChg>
      </pc:sldChg>
      <pc:sldChg chg="addSp delSp modSp mod ord">
        <pc:chgData name="Ericka Nguyen" userId="17702d90-4754-4f5f-82ac-1015867a0565" providerId="ADAL" clId="{6DADCFC4-9505-8648-B2E1-E64D99F8BB98}" dt="2025-08-06T21:21:20.867" v="7759" actId="478"/>
        <pc:sldMkLst>
          <pc:docMk/>
          <pc:sldMk cId="2761992568" sldId="260"/>
        </pc:sldMkLst>
        <pc:spChg chg="mod">
          <ac:chgData name="Ericka Nguyen" userId="17702d90-4754-4f5f-82ac-1015867a0565" providerId="ADAL" clId="{6DADCFC4-9505-8648-B2E1-E64D99F8BB98}" dt="2025-08-04T19:14:48.501" v="5033" actId="20577"/>
          <ac:spMkLst>
            <pc:docMk/>
            <pc:sldMk cId="2761992568" sldId="260"/>
            <ac:spMk id="10" creationId="{572F3949-0EB9-602E-3DC6-8CBE50F96C8B}"/>
          </ac:spMkLst>
        </pc:spChg>
        <pc:spChg chg="add mod">
          <ac:chgData name="Ericka Nguyen" userId="17702d90-4754-4f5f-82ac-1015867a0565" providerId="ADAL" clId="{6DADCFC4-9505-8648-B2E1-E64D99F8BB98}" dt="2025-08-04T19:14:43.222" v="5031" actId="20577"/>
          <ac:spMkLst>
            <pc:docMk/>
            <pc:sldMk cId="2761992568" sldId="260"/>
            <ac:spMk id="32" creationId="{BFDB988A-19D9-F084-3315-9B40CE3BF0C4}"/>
          </ac:spMkLst>
        </pc:spChg>
      </pc:sldChg>
      <pc:sldChg chg="addSp delSp modSp mod ord">
        <pc:chgData name="Ericka Nguyen" userId="17702d90-4754-4f5f-82ac-1015867a0565" providerId="ADAL" clId="{6DADCFC4-9505-8648-B2E1-E64D99F8BB98}" dt="2025-08-06T21:21:26.333" v="7761" actId="478"/>
        <pc:sldMkLst>
          <pc:docMk/>
          <pc:sldMk cId="4180628134" sldId="262"/>
        </pc:sldMkLst>
        <pc:spChg chg="mod topLvl">
          <ac:chgData name="Ericka Nguyen" userId="17702d90-4754-4f5f-82ac-1015867a0565" providerId="ADAL" clId="{6DADCFC4-9505-8648-B2E1-E64D99F8BB98}" dt="2025-08-04T19:33:05.317" v="5214" actId="1076"/>
          <ac:spMkLst>
            <pc:docMk/>
            <pc:sldMk cId="4180628134" sldId="262"/>
            <ac:spMk id="10" creationId="{026DCE18-16D0-3EF4-20D1-5EF99CB21CC1}"/>
          </ac:spMkLst>
        </pc:spChg>
        <pc:spChg chg="mod topLvl">
          <ac:chgData name="Ericka Nguyen" userId="17702d90-4754-4f5f-82ac-1015867a0565" providerId="ADAL" clId="{6DADCFC4-9505-8648-B2E1-E64D99F8BB98}" dt="2025-08-04T19:33:05.317" v="5214" actId="1076"/>
          <ac:spMkLst>
            <pc:docMk/>
            <pc:sldMk cId="4180628134" sldId="262"/>
            <ac:spMk id="11" creationId="{0480F231-295F-30C8-912A-CEF44FB02396}"/>
          </ac:spMkLst>
        </pc:spChg>
        <pc:spChg chg="mod topLvl">
          <ac:chgData name="Ericka Nguyen" userId="17702d90-4754-4f5f-82ac-1015867a0565" providerId="ADAL" clId="{6DADCFC4-9505-8648-B2E1-E64D99F8BB98}" dt="2025-08-04T19:33:05.317" v="5214" actId="1076"/>
          <ac:spMkLst>
            <pc:docMk/>
            <pc:sldMk cId="4180628134" sldId="262"/>
            <ac:spMk id="12" creationId="{82FA50FA-1993-97D7-7C9F-3BE9A6259556}"/>
          </ac:spMkLst>
        </pc:spChg>
        <pc:spChg chg="mod topLvl">
          <ac:chgData name="Ericka Nguyen" userId="17702d90-4754-4f5f-82ac-1015867a0565" providerId="ADAL" clId="{6DADCFC4-9505-8648-B2E1-E64D99F8BB98}" dt="2025-08-04T19:33:05.317" v="5214" actId="1076"/>
          <ac:spMkLst>
            <pc:docMk/>
            <pc:sldMk cId="4180628134" sldId="262"/>
            <ac:spMk id="13" creationId="{51032CB1-7EC1-27B1-E9FF-B6D4F3AB2AFD}"/>
          </ac:spMkLst>
        </pc:spChg>
        <pc:spChg chg="mod topLvl">
          <ac:chgData name="Ericka Nguyen" userId="17702d90-4754-4f5f-82ac-1015867a0565" providerId="ADAL" clId="{6DADCFC4-9505-8648-B2E1-E64D99F8BB98}" dt="2025-08-04T19:33:05.317" v="5214" actId="1076"/>
          <ac:spMkLst>
            <pc:docMk/>
            <pc:sldMk cId="4180628134" sldId="262"/>
            <ac:spMk id="14" creationId="{D98F1933-BB89-255B-4811-FCC9D80E696E}"/>
          </ac:spMkLst>
        </pc:spChg>
        <pc:spChg chg="add del mod topLvl">
          <ac:chgData name="Ericka Nguyen" userId="17702d90-4754-4f5f-82ac-1015867a0565" providerId="ADAL" clId="{6DADCFC4-9505-8648-B2E1-E64D99F8BB98}" dt="2025-08-04T19:33:05.317" v="5214" actId="1076"/>
          <ac:spMkLst>
            <pc:docMk/>
            <pc:sldMk cId="4180628134" sldId="262"/>
            <ac:spMk id="15" creationId="{82B1D8D9-62DB-5AC6-8779-88871D7D9CF3}"/>
          </ac:spMkLst>
        </pc:spChg>
        <pc:spChg chg="mod topLvl">
          <ac:chgData name="Ericka Nguyen" userId="17702d90-4754-4f5f-82ac-1015867a0565" providerId="ADAL" clId="{6DADCFC4-9505-8648-B2E1-E64D99F8BB98}" dt="2025-08-04T19:33:05.317" v="5214" actId="1076"/>
          <ac:spMkLst>
            <pc:docMk/>
            <pc:sldMk cId="4180628134" sldId="262"/>
            <ac:spMk id="16" creationId="{F073BFCC-C60D-9CB9-844F-BA825E9A156E}"/>
          </ac:spMkLst>
        </pc:spChg>
        <pc:graphicFrameChg chg="mod topLvl">
          <ac:chgData name="Ericka Nguyen" userId="17702d90-4754-4f5f-82ac-1015867a0565" providerId="ADAL" clId="{6DADCFC4-9505-8648-B2E1-E64D99F8BB98}" dt="2025-08-04T19:33:05.317" v="5214" actId="1076"/>
          <ac:graphicFrameMkLst>
            <pc:docMk/>
            <pc:sldMk cId="4180628134" sldId="262"/>
            <ac:graphicFrameMk id="9" creationId="{E89E4788-7BF3-229D-96D8-F70C6B918620}"/>
          </ac:graphicFrameMkLst>
        </pc:graphicFrameChg>
      </pc:sldChg>
      <pc:sldChg chg="del">
        <pc:chgData name="Ericka Nguyen" userId="17702d90-4754-4f5f-82ac-1015867a0565" providerId="ADAL" clId="{6DADCFC4-9505-8648-B2E1-E64D99F8BB98}" dt="2025-07-25T20:02:49.021" v="4874" actId="2696"/>
        <pc:sldMkLst>
          <pc:docMk/>
          <pc:sldMk cId="2935575371" sldId="263"/>
        </pc:sldMkLst>
      </pc:sldChg>
      <pc:sldChg chg="del">
        <pc:chgData name="Ericka Nguyen" userId="17702d90-4754-4f5f-82ac-1015867a0565" providerId="ADAL" clId="{6DADCFC4-9505-8648-B2E1-E64D99F8BB98}" dt="2025-07-25T20:02:49.058" v="4883" actId="2696"/>
        <pc:sldMkLst>
          <pc:docMk/>
          <pc:sldMk cId="4117641290" sldId="264"/>
        </pc:sldMkLst>
      </pc:sldChg>
      <pc:sldChg chg="addSp delSp modSp mod">
        <pc:chgData name="Ericka Nguyen" userId="17702d90-4754-4f5f-82ac-1015867a0565" providerId="ADAL" clId="{6DADCFC4-9505-8648-B2E1-E64D99F8BB98}" dt="2025-07-25T14:15:30.238" v="2234"/>
        <pc:sldMkLst>
          <pc:docMk/>
          <pc:sldMk cId="148869975" sldId="266"/>
        </pc:sldMkLst>
      </pc:sldChg>
      <pc:sldChg chg="del">
        <pc:chgData name="Ericka Nguyen" userId="17702d90-4754-4f5f-82ac-1015867a0565" providerId="ADAL" clId="{6DADCFC4-9505-8648-B2E1-E64D99F8BB98}" dt="2025-07-25T20:02:49.061" v="4884" actId="2696"/>
        <pc:sldMkLst>
          <pc:docMk/>
          <pc:sldMk cId="2523176424" sldId="267"/>
        </pc:sldMkLst>
      </pc:sldChg>
      <pc:sldChg chg="del">
        <pc:chgData name="Ericka Nguyen" userId="17702d90-4754-4f5f-82ac-1015867a0565" providerId="ADAL" clId="{6DADCFC4-9505-8648-B2E1-E64D99F8BB98}" dt="2025-07-25T20:02:49.063" v="4886" actId="2696"/>
        <pc:sldMkLst>
          <pc:docMk/>
          <pc:sldMk cId="4230322839" sldId="268"/>
        </pc:sldMkLst>
      </pc:sldChg>
      <pc:sldChg chg="del">
        <pc:chgData name="Ericka Nguyen" userId="17702d90-4754-4f5f-82ac-1015867a0565" providerId="ADAL" clId="{6DADCFC4-9505-8648-B2E1-E64D99F8BB98}" dt="2025-07-25T20:02:49.046" v="4882" actId="2696"/>
        <pc:sldMkLst>
          <pc:docMk/>
          <pc:sldMk cId="2314175104" sldId="269"/>
        </pc:sldMkLst>
      </pc:sldChg>
      <pc:sldChg chg="del">
        <pc:chgData name="Ericka Nguyen" userId="17702d90-4754-4f5f-82ac-1015867a0565" providerId="ADAL" clId="{6DADCFC4-9505-8648-B2E1-E64D99F8BB98}" dt="2025-07-25T20:02:49.041" v="4880" actId="2696"/>
        <pc:sldMkLst>
          <pc:docMk/>
          <pc:sldMk cId="1190441338" sldId="270"/>
        </pc:sldMkLst>
      </pc:sldChg>
      <pc:sldChg chg="del">
        <pc:chgData name="Ericka Nguyen" userId="17702d90-4754-4f5f-82ac-1015867a0565" providerId="ADAL" clId="{6DADCFC4-9505-8648-B2E1-E64D99F8BB98}" dt="2025-07-25T20:02:49.076" v="4890" actId="2696"/>
        <pc:sldMkLst>
          <pc:docMk/>
          <pc:sldMk cId="2564277454" sldId="271"/>
        </pc:sldMkLst>
      </pc:sldChg>
      <pc:sldChg chg="del">
        <pc:chgData name="Ericka Nguyen" userId="17702d90-4754-4f5f-82ac-1015867a0565" providerId="ADAL" clId="{6DADCFC4-9505-8648-B2E1-E64D99F8BB98}" dt="2025-07-25T20:02:49.090" v="4891" actId="2696"/>
        <pc:sldMkLst>
          <pc:docMk/>
          <pc:sldMk cId="3071716603" sldId="272"/>
        </pc:sldMkLst>
      </pc:sldChg>
      <pc:sldChg chg="del">
        <pc:chgData name="Ericka Nguyen" userId="17702d90-4754-4f5f-82ac-1015867a0565" providerId="ADAL" clId="{6DADCFC4-9505-8648-B2E1-E64D99F8BB98}" dt="2025-07-25T20:02:49.034" v="4877" actId="2696"/>
        <pc:sldMkLst>
          <pc:docMk/>
          <pc:sldMk cId="1959111129" sldId="273"/>
        </pc:sldMkLst>
      </pc:sldChg>
      <pc:sldChg chg="del">
        <pc:chgData name="Ericka Nguyen" userId="17702d90-4754-4f5f-82ac-1015867a0565" providerId="ADAL" clId="{6DADCFC4-9505-8648-B2E1-E64D99F8BB98}" dt="2025-07-25T20:02:49.043" v="4881" actId="2696"/>
        <pc:sldMkLst>
          <pc:docMk/>
          <pc:sldMk cId="1178384836" sldId="274"/>
        </pc:sldMkLst>
      </pc:sldChg>
      <pc:sldChg chg="del">
        <pc:chgData name="Ericka Nguyen" userId="17702d90-4754-4f5f-82ac-1015867a0565" providerId="ADAL" clId="{6DADCFC4-9505-8648-B2E1-E64D99F8BB98}" dt="2025-07-25T20:02:49.036" v="4879" actId="2696"/>
        <pc:sldMkLst>
          <pc:docMk/>
          <pc:sldMk cId="1422470923" sldId="275"/>
        </pc:sldMkLst>
      </pc:sldChg>
      <pc:sldChg chg="del">
        <pc:chgData name="Ericka Nguyen" userId="17702d90-4754-4f5f-82ac-1015867a0565" providerId="ADAL" clId="{6DADCFC4-9505-8648-B2E1-E64D99F8BB98}" dt="2025-07-25T20:02:49.102" v="4892" actId="2696"/>
        <pc:sldMkLst>
          <pc:docMk/>
          <pc:sldMk cId="3094810476" sldId="276"/>
        </pc:sldMkLst>
      </pc:sldChg>
      <pc:sldChg chg="del">
        <pc:chgData name="Ericka Nguyen" userId="17702d90-4754-4f5f-82ac-1015867a0565" providerId="ADAL" clId="{6DADCFC4-9505-8648-B2E1-E64D99F8BB98}" dt="2025-07-25T20:02:49.065" v="4887" actId="2696"/>
        <pc:sldMkLst>
          <pc:docMk/>
          <pc:sldMk cId="1829978211" sldId="277"/>
        </pc:sldMkLst>
      </pc:sldChg>
      <pc:sldChg chg="del">
        <pc:chgData name="Ericka Nguyen" userId="17702d90-4754-4f5f-82ac-1015867a0565" providerId="ADAL" clId="{6DADCFC4-9505-8648-B2E1-E64D99F8BB98}" dt="2025-07-25T20:02:49.035" v="4878" actId="2696"/>
        <pc:sldMkLst>
          <pc:docMk/>
          <pc:sldMk cId="130103634" sldId="278"/>
        </pc:sldMkLst>
      </pc:sldChg>
      <pc:sldChg chg="del">
        <pc:chgData name="Ericka Nguyen" userId="17702d90-4754-4f5f-82ac-1015867a0565" providerId="ADAL" clId="{6DADCFC4-9505-8648-B2E1-E64D99F8BB98}" dt="2025-07-25T20:02:49.062" v="4885" actId="2696"/>
        <pc:sldMkLst>
          <pc:docMk/>
          <pc:sldMk cId="3635731008" sldId="280"/>
        </pc:sldMkLst>
      </pc:sldChg>
      <pc:sldChg chg="addSp delSp modSp mod ord">
        <pc:chgData name="Ericka Nguyen" userId="17702d90-4754-4f5f-82ac-1015867a0565" providerId="ADAL" clId="{6DADCFC4-9505-8648-B2E1-E64D99F8BB98}" dt="2025-08-06T21:22:22.058" v="7787" actId="478"/>
        <pc:sldMkLst>
          <pc:docMk/>
          <pc:sldMk cId="4037998499" sldId="281"/>
        </pc:sldMkLst>
      </pc:sldChg>
      <pc:sldChg chg="addSp delSp modSp mod ord">
        <pc:chgData name="Ericka Nguyen" userId="17702d90-4754-4f5f-82ac-1015867a0565" providerId="ADAL" clId="{6DADCFC4-9505-8648-B2E1-E64D99F8BB98}" dt="2025-08-06T21:23:03.555" v="7790" actId="207"/>
        <pc:sldMkLst>
          <pc:docMk/>
          <pc:sldMk cId="4204762703" sldId="282"/>
        </pc:sldMkLst>
        <pc:spChg chg="mod">
          <ac:chgData name="Ericka Nguyen" userId="17702d90-4754-4f5f-82ac-1015867a0565" providerId="ADAL" clId="{6DADCFC4-9505-8648-B2E1-E64D99F8BB98}" dt="2025-08-06T21:19:26.660" v="7736" actId="207"/>
          <ac:spMkLst>
            <pc:docMk/>
            <pc:sldMk cId="4204762703" sldId="282"/>
            <ac:spMk id="3" creationId="{B3005C42-C779-C52B-5DB4-3477237E6209}"/>
          </ac:spMkLst>
        </pc:spChg>
        <pc:spChg chg="mod">
          <ac:chgData name="Ericka Nguyen" userId="17702d90-4754-4f5f-82ac-1015867a0565" providerId="ADAL" clId="{6DADCFC4-9505-8648-B2E1-E64D99F8BB98}" dt="2025-08-06T21:19:23.292" v="7735" actId="207"/>
          <ac:spMkLst>
            <pc:docMk/>
            <pc:sldMk cId="4204762703" sldId="282"/>
            <ac:spMk id="6" creationId="{1316E0B0-964D-0042-B5DE-3505169FA680}"/>
          </ac:spMkLst>
        </pc:spChg>
        <pc:spChg chg="mod">
          <ac:chgData name="Ericka Nguyen" userId="17702d90-4754-4f5f-82ac-1015867a0565" providerId="ADAL" clId="{6DADCFC4-9505-8648-B2E1-E64D99F8BB98}" dt="2025-08-06T21:23:03.555" v="7790" actId="207"/>
          <ac:spMkLst>
            <pc:docMk/>
            <pc:sldMk cId="4204762703" sldId="282"/>
            <ac:spMk id="8" creationId="{96166EBF-50B0-0BBA-2C43-360357EA88D3}"/>
          </ac:spMkLst>
        </pc:spChg>
        <pc:spChg chg="mod">
          <ac:chgData name="Ericka Nguyen" userId="17702d90-4754-4f5f-82ac-1015867a0565" providerId="ADAL" clId="{6DADCFC4-9505-8648-B2E1-E64D99F8BB98}" dt="2025-08-06T21:19:42.220" v="7739" actId="207"/>
          <ac:spMkLst>
            <pc:docMk/>
            <pc:sldMk cId="4204762703" sldId="282"/>
            <ac:spMk id="11" creationId="{783E64D1-D3E5-91EF-7841-48F717381C4B}"/>
          </ac:spMkLst>
        </pc:spChg>
        <pc:picChg chg="mod">
          <ac:chgData name="Ericka Nguyen" userId="17702d90-4754-4f5f-82ac-1015867a0565" providerId="ADAL" clId="{6DADCFC4-9505-8648-B2E1-E64D99F8BB98}" dt="2025-08-06T21:22:56.866" v="7789"/>
          <ac:picMkLst>
            <pc:docMk/>
            <pc:sldMk cId="4204762703" sldId="282"/>
            <ac:picMk id="9" creationId="{47D3FD03-395A-2556-6464-8CABD542BD93}"/>
          </ac:picMkLst>
        </pc:picChg>
      </pc:sldChg>
      <pc:sldChg chg="del">
        <pc:chgData name="Ericka Nguyen" userId="17702d90-4754-4f5f-82ac-1015867a0565" providerId="ADAL" clId="{6DADCFC4-9505-8648-B2E1-E64D99F8BB98}" dt="2025-07-25T20:02:49.024" v="4875" actId="2696"/>
        <pc:sldMkLst>
          <pc:docMk/>
          <pc:sldMk cId="1023901895" sldId="283"/>
        </pc:sldMkLst>
      </pc:sldChg>
      <pc:sldChg chg="del">
        <pc:chgData name="Ericka Nguyen" userId="17702d90-4754-4f5f-82ac-1015867a0565" providerId="ADAL" clId="{6DADCFC4-9505-8648-B2E1-E64D99F8BB98}" dt="2025-07-25T20:02:49.067" v="4888" actId="2696"/>
        <pc:sldMkLst>
          <pc:docMk/>
          <pc:sldMk cId="3650390439" sldId="284"/>
        </pc:sldMkLst>
      </pc:sldChg>
      <pc:sldChg chg="addSp delSp modSp mod ord">
        <pc:chgData name="Ericka Nguyen" userId="17702d90-4754-4f5f-82ac-1015867a0565" providerId="ADAL" clId="{6DADCFC4-9505-8648-B2E1-E64D99F8BB98}" dt="2025-08-14T20:40:41.779" v="8523" actId="255"/>
        <pc:sldMkLst>
          <pc:docMk/>
          <pc:sldMk cId="2394128272" sldId="285"/>
        </pc:sldMkLst>
        <pc:spChg chg="mod">
          <ac:chgData name="Ericka Nguyen" userId="17702d90-4754-4f5f-82ac-1015867a0565" providerId="ADAL" clId="{6DADCFC4-9505-8648-B2E1-E64D99F8BB98}" dt="2025-08-14T20:40:41.779" v="8523" actId="255"/>
          <ac:spMkLst>
            <pc:docMk/>
            <pc:sldMk cId="2394128272" sldId="285"/>
            <ac:spMk id="92" creationId="{7B1C99B8-A07D-4FE6-8C47-884E0DBA41EA}"/>
          </ac:spMkLst>
        </pc:spChg>
        <pc:spChg chg="mod">
          <ac:chgData name="Ericka Nguyen" userId="17702d90-4754-4f5f-82ac-1015867a0565" providerId="ADAL" clId="{6DADCFC4-9505-8648-B2E1-E64D99F8BB98}" dt="2025-08-14T20:40:38.020" v="8522" actId="255"/>
          <ac:spMkLst>
            <pc:docMk/>
            <pc:sldMk cId="2394128272" sldId="285"/>
            <ac:spMk id="95" creationId="{E8D3C913-BA9D-67CE-372B-43417F42426C}"/>
          </ac:spMkLst>
        </pc:spChg>
        <pc:spChg chg="mod">
          <ac:chgData name="Ericka Nguyen" userId="17702d90-4754-4f5f-82ac-1015867a0565" providerId="ADAL" clId="{6DADCFC4-9505-8648-B2E1-E64D99F8BB98}" dt="2025-08-06T21:23:58.096" v="7804" actId="207"/>
          <ac:spMkLst>
            <pc:docMk/>
            <pc:sldMk cId="2394128272" sldId="285"/>
            <ac:spMk id="96" creationId="{9B8DB1DA-B442-74BE-EF96-533A97392EFE}"/>
          </ac:spMkLst>
        </pc:spChg>
        <pc:spChg chg="mod">
          <ac:chgData name="Ericka Nguyen" userId="17702d90-4754-4f5f-82ac-1015867a0565" providerId="ADAL" clId="{6DADCFC4-9505-8648-B2E1-E64D99F8BB98}" dt="2025-08-06T21:23:55.606" v="7803" actId="207"/>
          <ac:spMkLst>
            <pc:docMk/>
            <pc:sldMk cId="2394128272" sldId="285"/>
            <ac:spMk id="98" creationId="{C6BEC994-4845-610A-2C90-7D61E5408FB2}"/>
          </ac:spMkLst>
        </pc:spChg>
        <pc:spChg chg="mod">
          <ac:chgData name="Ericka Nguyen" userId="17702d90-4754-4f5f-82ac-1015867a0565" providerId="ADAL" clId="{6DADCFC4-9505-8648-B2E1-E64D99F8BB98}" dt="2025-08-14T20:40:34.205" v="8521" actId="255"/>
          <ac:spMkLst>
            <pc:docMk/>
            <pc:sldMk cId="2394128272" sldId="285"/>
            <ac:spMk id="99" creationId="{7FA2A848-6047-9F56-D41B-DBCEA319B15C}"/>
          </ac:spMkLst>
        </pc:spChg>
        <pc:spChg chg="mod">
          <ac:chgData name="Ericka Nguyen" userId="17702d90-4754-4f5f-82ac-1015867a0565" providerId="ADAL" clId="{6DADCFC4-9505-8648-B2E1-E64D99F8BB98}" dt="2025-08-06T21:24:02.289" v="7805" actId="207"/>
          <ac:spMkLst>
            <pc:docMk/>
            <pc:sldMk cId="2394128272" sldId="285"/>
            <ac:spMk id="100" creationId="{C470C1CC-13AD-DCBF-414E-5E743A6A17BF}"/>
          </ac:spMkLst>
        </pc:spChg>
        <pc:graphicFrameChg chg="mod">
          <ac:chgData name="Ericka Nguyen" userId="17702d90-4754-4f5f-82ac-1015867a0565" providerId="ADAL" clId="{6DADCFC4-9505-8648-B2E1-E64D99F8BB98}" dt="2025-08-06T21:23:37.960" v="7798" actId="207"/>
          <ac:graphicFrameMkLst>
            <pc:docMk/>
            <pc:sldMk cId="2394128272" sldId="285"/>
            <ac:graphicFrameMk id="9" creationId="{70774999-FEA5-5DC5-572F-E59084E922BA}"/>
          </ac:graphicFrameMkLst>
        </pc:graphicFrameChg>
      </pc:sldChg>
      <pc:sldChg chg="addSp delSp modSp del mod">
        <pc:chgData name="Ericka Nguyen" userId="17702d90-4754-4f5f-82ac-1015867a0565" providerId="ADAL" clId="{6DADCFC4-9505-8648-B2E1-E64D99F8BB98}" dt="2025-08-13T19:23:09.635" v="8147" actId="2696"/>
        <pc:sldMkLst>
          <pc:docMk/>
          <pc:sldMk cId="517806987" sldId="286"/>
        </pc:sldMkLst>
      </pc:sldChg>
      <pc:sldChg chg="addSp modSp del mod ord">
        <pc:chgData name="Ericka Nguyen" userId="17702d90-4754-4f5f-82ac-1015867a0565" providerId="ADAL" clId="{6DADCFC4-9505-8648-B2E1-E64D99F8BB98}" dt="2025-07-29T17:52:22.884" v="4942" actId="2696"/>
        <pc:sldMkLst>
          <pc:docMk/>
          <pc:sldMk cId="3043348072" sldId="288"/>
        </pc:sldMkLst>
      </pc:sldChg>
      <pc:sldChg chg="addSp delSp modSp mod ord">
        <pc:chgData name="Ericka Nguyen" userId="17702d90-4754-4f5f-82ac-1015867a0565" providerId="ADAL" clId="{6DADCFC4-9505-8648-B2E1-E64D99F8BB98}" dt="2025-08-06T21:22:13.894" v="7783" actId="478"/>
        <pc:sldMkLst>
          <pc:docMk/>
          <pc:sldMk cId="1965902302" sldId="289"/>
        </pc:sldMkLst>
        <pc:spChg chg="mod">
          <ac:chgData name="Ericka Nguyen" userId="17702d90-4754-4f5f-82ac-1015867a0565" providerId="ADAL" clId="{6DADCFC4-9505-8648-B2E1-E64D99F8BB98}" dt="2025-08-06T17:00:17.620" v="6409"/>
          <ac:spMkLst>
            <pc:docMk/>
            <pc:sldMk cId="1965902302" sldId="289"/>
            <ac:spMk id="4" creationId="{68D4A20F-90A8-136B-BE71-96A73CD67476}"/>
          </ac:spMkLst>
        </pc:spChg>
        <pc:picChg chg="add mod modCrop">
          <ac:chgData name="Ericka Nguyen" userId="17702d90-4754-4f5f-82ac-1015867a0565" providerId="ADAL" clId="{6DADCFC4-9505-8648-B2E1-E64D99F8BB98}" dt="2025-08-06T17:06:32.931" v="6413" actId="18131"/>
          <ac:picMkLst>
            <pc:docMk/>
            <pc:sldMk cId="1965902302" sldId="289"/>
            <ac:picMk id="8" creationId="{FA884692-98CE-CDF0-C0BE-DBF86E16401E}"/>
          </ac:picMkLst>
        </pc:picChg>
      </pc:sldChg>
      <pc:sldChg chg="addSp delSp modSp mod ord">
        <pc:chgData name="Ericka Nguyen" userId="17702d90-4754-4f5f-82ac-1015867a0565" providerId="ADAL" clId="{6DADCFC4-9505-8648-B2E1-E64D99F8BB98}" dt="2025-08-13T18:53:04.917" v="8138" actId="27918"/>
        <pc:sldMkLst>
          <pc:docMk/>
          <pc:sldMk cId="4205079433" sldId="290"/>
        </pc:sldMkLst>
        <pc:graphicFrameChg chg="mod">
          <ac:chgData name="Ericka Nguyen" userId="17702d90-4754-4f5f-82ac-1015867a0565" providerId="ADAL" clId="{6DADCFC4-9505-8648-B2E1-E64D99F8BB98}" dt="2025-08-06T18:08:20.585" v="6626" actId="255"/>
          <ac:graphicFrameMkLst>
            <pc:docMk/>
            <pc:sldMk cId="4205079433" sldId="290"/>
            <ac:graphicFrameMk id="53" creationId="{A3DFB403-C41C-F008-2317-625811C287E7}"/>
          </ac:graphicFrameMkLst>
        </pc:graphicFrameChg>
        <pc:graphicFrameChg chg="mod">
          <ac:chgData name="Ericka Nguyen" userId="17702d90-4754-4f5f-82ac-1015867a0565" providerId="ADAL" clId="{6DADCFC4-9505-8648-B2E1-E64D99F8BB98}" dt="2025-08-06T19:57:07.046" v="6846" actId="255"/>
          <ac:graphicFrameMkLst>
            <pc:docMk/>
            <pc:sldMk cId="4205079433" sldId="290"/>
            <ac:graphicFrameMk id="60" creationId="{DBBF8F8D-93AA-0B98-CC91-0547EC4F7481}"/>
          </ac:graphicFrameMkLst>
        </pc:graphicFrameChg>
        <pc:graphicFrameChg chg="mod">
          <ac:chgData name="Ericka Nguyen" userId="17702d90-4754-4f5f-82ac-1015867a0565" providerId="ADAL" clId="{6DADCFC4-9505-8648-B2E1-E64D99F8BB98}" dt="2025-08-06T20:11:07.704" v="6953" actId="255"/>
          <ac:graphicFrameMkLst>
            <pc:docMk/>
            <pc:sldMk cId="4205079433" sldId="290"/>
            <ac:graphicFrameMk id="61" creationId="{2836BB5B-DA98-BBE2-77C8-E0A20ED8A8BA}"/>
          </ac:graphicFrameMkLst>
        </pc:graphicFrameChg>
        <pc:graphicFrameChg chg="mod">
          <ac:chgData name="Ericka Nguyen" userId="17702d90-4754-4f5f-82ac-1015867a0565" providerId="ADAL" clId="{6DADCFC4-9505-8648-B2E1-E64D99F8BB98}" dt="2025-08-13T18:48:02.848" v="8135" actId="208"/>
          <ac:graphicFrameMkLst>
            <pc:docMk/>
            <pc:sldMk cId="4205079433" sldId="290"/>
            <ac:graphicFrameMk id="66" creationId="{C26C69A5-5DA8-DB23-5635-C5E1CE676160}"/>
          </ac:graphicFrameMkLst>
        </pc:graphicFrameChg>
      </pc:sldChg>
      <pc:sldChg chg="del">
        <pc:chgData name="Ericka Nguyen" userId="17702d90-4754-4f5f-82ac-1015867a0565" providerId="ADAL" clId="{6DADCFC4-9505-8648-B2E1-E64D99F8BB98}" dt="2025-07-25T20:02:49.070" v="4889" actId="2696"/>
        <pc:sldMkLst>
          <pc:docMk/>
          <pc:sldMk cId="1749343450" sldId="291"/>
        </pc:sldMkLst>
      </pc:sldChg>
      <pc:sldChg chg="del">
        <pc:chgData name="Ericka Nguyen" userId="17702d90-4754-4f5f-82ac-1015867a0565" providerId="ADAL" clId="{6DADCFC4-9505-8648-B2E1-E64D99F8BB98}" dt="2025-07-25T20:02:49.026" v="4876" actId="2696"/>
        <pc:sldMkLst>
          <pc:docMk/>
          <pc:sldMk cId="959126604" sldId="292"/>
        </pc:sldMkLst>
      </pc:sldChg>
      <pc:sldChg chg="addSp delSp modSp add del mod">
        <pc:chgData name="Ericka Nguyen" userId="17702d90-4754-4f5f-82ac-1015867a0565" providerId="ADAL" clId="{6DADCFC4-9505-8648-B2E1-E64D99F8BB98}" dt="2025-08-13T19:23:09.630" v="8146" actId="2696"/>
        <pc:sldMkLst>
          <pc:docMk/>
          <pc:sldMk cId="367686952" sldId="293"/>
        </pc:sldMkLst>
      </pc:sldChg>
      <pc:sldChg chg="addSp delSp modSp add del mod">
        <pc:chgData name="Ericka Nguyen" userId="17702d90-4754-4f5f-82ac-1015867a0565" providerId="ADAL" clId="{6DADCFC4-9505-8648-B2E1-E64D99F8BB98}" dt="2025-08-13T19:23:09.639" v="8148" actId="2696"/>
        <pc:sldMkLst>
          <pc:docMk/>
          <pc:sldMk cId="3524757156" sldId="294"/>
        </pc:sldMkLst>
      </pc:sldChg>
      <pc:sldChg chg="addSp delSp modSp add del mod setBg">
        <pc:chgData name="Ericka Nguyen" userId="17702d90-4754-4f5f-82ac-1015867a0565" providerId="ADAL" clId="{6DADCFC4-9505-8648-B2E1-E64D99F8BB98}" dt="2025-08-25T06:20:09.688" v="8594" actId="2696"/>
        <pc:sldMkLst>
          <pc:docMk/>
          <pc:sldMk cId="3387582066" sldId="295"/>
        </pc:sldMkLst>
      </pc:sldChg>
      <pc:sldChg chg="addSp delSp modSp add mod ord">
        <pc:chgData name="Ericka Nguyen" userId="17702d90-4754-4f5f-82ac-1015867a0565" providerId="ADAL" clId="{6DADCFC4-9505-8648-B2E1-E64D99F8BB98}" dt="2025-08-06T21:22:16.160" v="7784" actId="478"/>
        <pc:sldMkLst>
          <pc:docMk/>
          <pc:sldMk cId="1673468023" sldId="296"/>
        </pc:sldMkLst>
        <pc:spChg chg="mod">
          <ac:chgData name="Ericka Nguyen" userId="17702d90-4754-4f5f-82ac-1015867a0565" providerId="ADAL" clId="{6DADCFC4-9505-8648-B2E1-E64D99F8BB98}" dt="2025-08-04T19:47:43.508" v="5346" actId="14100"/>
          <ac:spMkLst>
            <pc:docMk/>
            <pc:sldMk cId="1673468023" sldId="296"/>
            <ac:spMk id="2" creationId="{15C3C8F4-C187-D627-718C-2F69829AE325}"/>
          </ac:spMkLst>
        </pc:spChg>
        <pc:graphicFrameChg chg="add mod">
          <ac:chgData name="Ericka Nguyen" userId="17702d90-4754-4f5f-82ac-1015867a0565" providerId="ADAL" clId="{6DADCFC4-9505-8648-B2E1-E64D99F8BB98}" dt="2025-08-04T19:46:41.229" v="5339" actId="14100"/>
          <ac:graphicFrameMkLst>
            <pc:docMk/>
            <pc:sldMk cId="1673468023" sldId="296"/>
            <ac:graphicFrameMk id="5" creationId="{A7C43DA1-4F28-19B3-02B8-3C3AD5A8C2BC}"/>
          </ac:graphicFrameMkLst>
        </pc:graphicFrameChg>
      </pc:sldChg>
      <pc:sldChg chg="addSp delSp modSp add mod">
        <pc:chgData name="Ericka Nguyen" userId="17702d90-4754-4f5f-82ac-1015867a0565" providerId="ADAL" clId="{6DADCFC4-9505-8648-B2E1-E64D99F8BB98}" dt="2025-08-25T06:31:02.367" v="8630"/>
        <pc:sldMkLst>
          <pc:docMk/>
          <pc:sldMk cId="581286092" sldId="297"/>
        </pc:sldMkLst>
        <pc:spChg chg="mod">
          <ac:chgData name="Ericka Nguyen" userId="17702d90-4754-4f5f-82ac-1015867a0565" providerId="ADAL" clId="{6DADCFC4-9505-8648-B2E1-E64D99F8BB98}" dt="2025-08-25T06:31:02.367" v="8630"/>
          <ac:spMkLst>
            <pc:docMk/>
            <pc:sldMk cId="581286092" sldId="297"/>
            <ac:spMk id="4" creationId="{258C3050-6173-EAAE-6994-E460CF6A927F}"/>
          </ac:spMkLst>
        </pc:spChg>
        <pc:spChg chg="add mod">
          <ac:chgData name="Ericka Nguyen" userId="17702d90-4754-4f5f-82ac-1015867a0565" providerId="ADAL" clId="{6DADCFC4-9505-8648-B2E1-E64D99F8BB98}" dt="2025-08-04T19:18:31.379" v="5056" actId="14100"/>
          <ac:spMkLst>
            <pc:docMk/>
            <pc:sldMk cId="581286092" sldId="297"/>
            <ac:spMk id="6" creationId="{AB1F609B-01E5-DC23-B584-E2187B044E2E}"/>
          </ac:spMkLst>
        </pc:spChg>
        <pc:graphicFrameChg chg="add mod">
          <ac:chgData name="Ericka Nguyen" userId="17702d90-4754-4f5f-82ac-1015867a0565" providerId="ADAL" clId="{6DADCFC4-9505-8648-B2E1-E64D99F8BB98}" dt="2025-08-04T19:24:26.753" v="5099" actId="14100"/>
          <ac:graphicFrameMkLst>
            <pc:docMk/>
            <pc:sldMk cId="581286092" sldId="297"/>
            <ac:graphicFrameMk id="11" creationId="{E3AB7AF7-9039-AE2A-16CD-2928C4F3BDE0}"/>
          </ac:graphicFrameMkLst>
        </pc:graphicFrameChg>
        <pc:graphicFrameChg chg="add mod">
          <ac:chgData name="Ericka Nguyen" userId="17702d90-4754-4f5f-82ac-1015867a0565" providerId="ADAL" clId="{6DADCFC4-9505-8648-B2E1-E64D99F8BB98}" dt="2025-08-04T19:21:43.420" v="5075" actId="207"/>
          <ac:graphicFrameMkLst>
            <pc:docMk/>
            <pc:sldMk cId="581286092" sldId="297"/>
            <ac:graphicFrameMk id="13" creationId="{A41D1309-C7CF-FEFC-88CA-FBBC08F64567}"/>
          </ac:graphicFrameMkLst>
        </pc:graphicFrameChg>
      </pc:sldChg>
      <pc:sldChg chg="new del">
        <pc:chgData name="Ericka Nguyen" userId="17702d90-4754-4f5f-82ac-1015867a0565" providerId="ADAL" clId="{6DADCFC4-9505-8648-B2E1-E64D99F8BB98}" dt="2025-07-25T06:45:33.853" v="764" actId="680"/>
        <pc:sldMkLst>
          <pc:docMk/>
          <pc:sldMk cId="2466110396" sldId="297"/>
        </pc:sldMkLst>
      </pc:sldChg>
      <pc:sldChg chg="addSp delSp modSp add mod">
        <pc:chgData name="Ericka Nguyen" userId="17702d90-4754-4f5f-82ac-1015867a0565" providerId="ADAL" clId="{6DADCFC4-9505-8648-B2E1-E64D99F8BB98}" dt="2025-08-06T21:21:35.006" v="7765" actId="478"/>
        <pc:sldMkLst>
          <pc:docMk/>
          <pc:sldMk cId="4097823054" sldId="298"/>
        </pc:sldMkLst>
      </pc:sldChg>
      <pc:sldChg chg="modSp add mod ord">
        <pc:chgData name="Ericka Nguyen" userId="17702d90-4754-4f5f-82ac-1015867a0565" providerId="ADAL" clId="{6DADCFC4-9505-8648-B2E1-E64D99F8BB98}" dt="2025-07-25T06:59:09.104" v="938"/>
        <pc:sldMkLst>
          <pc:docMk/>
          <pc:sldMk cId="3374612024" sldId="299"/>
        </pc:sldMkLst>
      </pc:sldChg>
      <pc:sldChg chg="addSp delSp modSp add mod">
        <pc:chgData name="Ericka Nguyen" userId="17702d90-4754-4f5f-82ac-1015867a0565" providerId="ADAL" clId="{6DADCFC4-9505-8648-B2E1-E64D99F8BB98}" dt="2025-08-16T21:58:53.425" v="8538" actId="14734"/>
        <pc:sldMkLst>
          <pc:docMk/>
          <pc:sldMk cId="3899558713" sldId="300"/>
        </pc:sldMkLst>
        <pc:spChg chg="mod">
          <ac:chgData name="Ericka Nguyen" userId="17702d90-4754-4f5f-82ac-1015867a0565" providerId="ADAL" clId="{6DADCFC4-9505-8648-B2E1-E64D99F8BB98}" dt="2025-08-16T21:58:36.522" v="8534" actId="1076"/>
          <ac:spMkLst>
            <pc:docMk/>
            <pc:sldMk cId="3899558713" sldId="300"/>
            <ac:spMk id="2" creationId="{2427511A-776D-E6FE-ABCC-B78EA0529CD2}"/>
          </ac:spMkLst>
        </pc:spChg>
        <pc:spChg chg="mod">
          <ac:chgData name="Ericka Nguyen" userId="17702d90-4754-4f5f-82ac-1015867a0565" providerId="ADAL" clId="{6DADCFC4-9505-8648-B2E1-E64D99F8BB98}" dt="2025-08-16T21:58:44.954" v="8536" actId="1076"/>
          <ac:spMkLst>
            <pc:docMk/>
            <pc:sldMk cId="3899558713" sldId="300"/>
            <ac:spMk id="4" creationId="{345225A6-3B40-99E3-F2E9-B8707F3CD601}"/>
          </ac:spMkLst>
        </pc:spChg>
        <pc:graphicFrameChg chg="add mod modGraphic">
          <ac:chgData name="Ericka Nguyen" userId="17702d90-4754-4f5f-82ac-1015867a0565" providerId="ADAL" clId="{6DADCFC4-9505-8648-B2E1-E64D99F8BB98}" dt="2025-08-16T21:58:53.425" v="8538" actId="14734"/>
          <ac:graphicFrameMkLst>
            <pc:docMk/>
            <pc:sldMk cId="3899558713" sldId="300"/>
            <ac:graphicFrameMk id="3" creationId="{7AEEFE32-A5EB-822E-4452-9051AC029C8A}"/>
          </ac:graphicFrameMkLst>
        </pc:graphicFrameChg>
      </pc:sldChg>
      <pc:sldChg chg="addSp delSp modSp add mod ord">
        <pc:chgData name="Ericka Nguyen" userId="17702d90-4754-4f5f-82ac-1015867a0565" providerId="ADAL" clId="{6DADCFC4-9505-8648-B2E1-E64D99F8BB98}" dt="2025-08-06T21:22:00.516" v="7776" actId="478"/>
        <pc:sldMkLst>
          <pc:docMk/>
          <pc:sldMk cId="3405437626" sldId="301"/>
        </pc:sldMkLst>
      </pc:sldChg>
      <pc:sldChg chg="addSp delSp modSp add mod">
        <pc:chgData name="Ericka Nguyen" userId="17702d90-4754-4f5f-82ac-1015867a0565" providerId="ADAL" clId="{6DADCFC4-9505-8648-B2E1-E64D99F8BB98}" dt="2025-08-25T14:21:36.542" v="8633"/>
        <pc:sldMkLst>
          <pc:docMk/>
          <pc:sldMk cId="674100164" sldId="302"/>
        </pc:sldMkLst>
        <pc:spChg chg="mod">
          <ac:chgData name="Ericka Nguyen" userId="17702d90-4754-4f5f-82ac-1015867a0565" providerId="ADAL" clId="{6DADCFC4-9505-8648-B2E1-E64D99F8BB98}" dt="2025-08-25T14:21:36.542" v="8633"/>
          <ac:spMkLst>
            <pc:docMk/>
            <pc:sldMk cId="674100164" sldId="302"/>
            <ac:spMk id="4" creationId="{73F550AA-FD1E-27FB-76D3-B589CC819E44}"/>
          </ac:spMkLst>
        </pc:spChg>
        <pc:picChg chg="add mod">
          <ac:chgData name="Ericka Nguyen" userId="17702d90-4754-4f5f-82ac-1015867a0565" providerId="ADAL" clId="{6DADCFC4-9505-8648-B2E1-E64D99F8BB98}" dt="2025-08-06T16:45:38.627" v="6402" actId="14826"/>
          <ac:picMkLst>
            <pc:docMk/>
            <pc:sldMk cId="674100164" sldId="302"/>
            <ac:picMk id="11" creationId="{CA6E01B3-3106-A1CD-25E5-2C5415816892}"/>
          </ac:picMkLst>
        </pc:picChg>
      </pc:sldChg>
      <pc:sldChg chg="addSp delSp modSp add mod ord">
        <pc:chgData name="Ericka Nguyen" userId="17702d90-4754-4f5f-82ac-1015867a0565" providerId="ADAL" clId="{6DADCFC4-9505-8648-B2E1-E64D99F8BB98}" dt="2025-08-25T14:24:05.163" v="8651"/>
        <pc:sldMkLst>
          <pc:docMk/>
          <pc:sldMk cId="382965636" sldId="303"/>
        </pc:sldMkLst>
        <pc:spChg chg="mod">
          <ac:chgData name="Ericka Nguyen" userId="17702d90-4754-4f5f-82ac-1015867a0565" providerId="ADAL" clId="{6DADCFC4-9505-8648-B2E1-E64D99F8BB98}" dt="2025-08-25T14:23:50.526" v="8650" actId="1076"/>
          <ac:spMkLst>
            <pc:docMk/>
            <pc:sldMk cId="382965636" sldId="303"/>
            <ac:spMk id="2" creationId="{634DC601-75AE-AF48-3FEF-6472D71B5A3E}"/>
          </ac:spMkLst>
        </pc:spChg>
        <pc:spChg chg="mod">
          <ac:chgData name="Ericka Nguyen" userId="17702d90-4754-4f5f-82ac-1015867a0565" providerId="ADAL" clId="{6DADCFC4-9505-8648-B2E1-E64D99F8BB98}" dt="2025-08-25T14:24:05.163" v="8651"/>
          <ac:spMkLst>
            <pc:docMk/>
            <pc:sldMk cId="382965636" sldId="303"/>
            <ac:spMk id="6" creationId="{BDADAA9C-AEA0-E0EA-7F64-4811E3B2723F}"/>
          </ac:spMkLst>
        </pc:spChg>
      </pc:sldChg>
      <pc:sldChg chg="modSp add mod ord">
        <pc:chgData name="Ericka Nguyen" userId="17702d90-4754-4f5f-82ac-1015867a0565" providerId="ADAL" clId="{6DADCFC4-9505-8648-B2E1-E64D99F8BB98}" dt="2025-07-25T07:39:35.921" v="1229"/>
        <pc:sldMkLst>
          <pc:docMk/>
          <pc:sldMk cId="1567983922" sldId="304"/>
        </pc:sldMkLst>
      </pc:sldChg>
      <pc:sldChg chg="addSp delSp modSp add mod ord">
        <pc:chgData name="Ericka Nguyen" userId="17702d90-4754-4f5f-82ac-1015867a0565" providerId="ADAL" clId="{6DADCFC4-9505-8648-B2E1-E64D99F8BB98}" dt="2025-08-06T21:22:03.224" v="7778" actId="478"/>
        <pc:sldMkLst>
          <pc:docMk/>
          <pc:sldMk cId="844221373" sldId="305"/>
        </pc:sldMkLst>
        <pc:spChg chg="add mod">
          <ac:chgData name="Ericka Nguyen" userId="17702d90-4754-4f5f-82ac-1015867a0565" providerId="ADAL" clId="{6DADCFC4-9505-8648-B2E1-E64D99F8BB98}" dt="2025-08-04T19:41:50.878" v="5303" actId="1037"/>
          <ac:spMkLst>
            <pc:docMk/>
            <pc:sldMk cId="844221373" sldId="305"/>
            <ac:spMk id="7" creationId="{AADA2CC9-3329-4B28-3574-92AD50976697}"/>
          </ac:spMkLst>
        </pc:spChg>
        <pc:spChg chg="add mod">
          <ac:chgData name="Ericka Nguyen" userId="17702d90-4754-4f5f-82ac-1015867a0565" providerId="ADAL" clId="{6DADCFC4-9505-8648-B2E1-E64D99F8BB98}" dt="2025-08-04T19:41:21.604" v="5284" actId="1076"/>
          <ac:spMkLst>
            <pc:docMk/>
            <pc:sldMk cId="844221373" sldId="305"/>
            <ac:spMk id="10" creationId="{00DFE476-85E6-6E37-CC7F-58F4CFDDD025}"/>
          </ac:spMkLst>
        </pc:spChg>
        <pc:spChg chg="add mod">
          <ac:chgData name="Ericka Nguyen" userId="17702d90-4754-4f5f-82ac-1015867a0565" providerId="ADAL" clId="{6DADCFC4-9505-8648-B2E1-E64D99F8BB98}" dt="2025-08-04T19:41:24.071" v="5285" actId="1076"/>
          <ac:spMkLst>
            <pc:docMk/>
            <pc:sldMk cId="844221373" sldId="305"/>
            <ac:spMk id="11" creationId="{AD249F29-B3CE-A43E-B513-7EC9322E2D16}"/>
          </ac:spMkLst>
        </pc:spChg>
        <pc:graphicFrameChg chg="add mod">
          <ac:chgData name="Ericka Nguyen" userId="17702d90-4754-4f5f-82ac-1015867a0565" providerId="ADAL" clId="{6DADCFC4-9505-8648-B2E1-E64D99F8BB98}" dt="2025-08-04T19:42:56.910" v="5314" actId="207"/>
          <ac:graphicFrameMkLst>
            <pc:docMk/>
            <pc:sldMk cId="844221373" sldId="305"/>
            <ac:graphicFrameMk id="6" creationId="{92D14848-0C6A-598F-F68C-607B505DCCFB}"/>
          </ac:graphicFrameMkLst>
        </pc:graphicFrameChg>
        <pc:cxnChg chg="add mod">
          <ac:chgData name="Ericka Nguyen" userId="17702d90-4754-4f5f-82ac-1015867a0565" providerId="ADAL" clId="{6DADCFC4-9505-8648-B2E1-E64D99F8BB98}" dt="2025-08-04T19:41:59.894" v="5306" actId="1038"/>
          <ac:cxnSpMkLst>
            <pc:docMk/>
            <pc:sldMk cId="844221373" sldId="305"/>
            <ac:cxnSpMk id="8" creationId="{26F5D65E-D8C0-29AB-A4C9-1711C5C84E25}"/>
          </ac:cxnSpMkLst>
        </pc:cxnChg>
      </pc:sldChg>
      <pc:sldChg chg="modSp add mod ord">
        <pc:chgData name="Ericka Nguyen" userId="17702d90-4754-4f5f-82ac-1015867a0565" providerId="ADAL" clId="{6DADCFC4-9505-8648-B2E1-E64D99F8BB98}" dt="2025-07-25T07:43:41.319" v="1269" actId="1076"/>
        <pc:sldMkLst>
          <pc:docMk/>
          <pc:sldMk cId="119699763" sldId="306"/>
        </pc:sldMkLst>
      </pc:sldChg>
      <pc:sldChg chg="addSp delSp modSp add mod ord">
        <pc:chgData name="Ericka Nguyen" userId="17702d90-4754-4f5f-82ac-1015867a0565" providerId="ADAL" clId="{6DADCFC4-9505-8648-B2E1-E64D99F8BB98}" dt="2025-08-06T21:21:46.036" v="7772" actId="478"/>
        <pc:sldMkLst>
          <pc:docMk/>
          <pc:sldMk cId="3927916699" sldId="307"/>
        </pc:sldMkLst>
      </pc:sldChg>
      <pc:sldChg chg="addSp delSp modSp add mod">
        <pc:chgData name="Ericka Nguyen" userId="17702d90-4754-4f5f-82ac-1015867a0565" providerId="ADAL" clId="{6DADCFC4-9505-8648-B2E1-E64D99F8BB98}" dt="2025-08-25T07:41:44.892" v="8632"/>
        <pc:sldMkLst>
          <pc:docMk/>
          <pc:sldMk cId="2429713555" sldId="308"/>
        </pc:sldMkLst>
        <pc:spChg chg="mod">
          <ac:chgData name="Ericka Nguyen" userId="17702d90-4754-4f5f-82ac-1015867a0565" providerId="ADAL" clId="{6DADCFC4-9505-8648-B2E1-E64D99F8BB98}" dt="2025-08-04T20:42:11.677" v="5542" actId="1076"/>
          <ac:spMkLst>
            <pc:docMk/>
            <pc:sldMk cId="2429713555" sldId="308"/>
            <ac:spMk id="2" creationId="{7D330E8D-F193-D35E-BBBC-273A6205400A}"/>
          </ac:spMkLst>
        </pc:spChg>
        <pc:spChg chg="mod">
          <ac:chgData name="Ericka Nguyen" userId="17702d90-4754-4f5f-82ac-1015867a0565" providerId="ADAL" clId="{6DADCFC4-9505-8648-B2E1-E64D99F8BB98}" dt="2025-08-25T07:41:44.892" v="8632"/>
          <ac:spMkLst>
            <pc:docMk/>
            <pc:sldMk cId="2429713555" sldId="308"/>
            <ac:spMk id="4" creationId="{CF8671B9-B145-7827-BFE4-1471E5E3558E}"/>
          </ac:spMkLst>
        </pc:spChg>
      </pc:sldChg>
      <pc:sldChg chg="add del">
        <pc:chgData name="Ericka Nguyen" userId="17702d90-4754-4f5f-82ac-1015867a0565" providerId="ADAL" clId="{6DADCFC4-9505-8648-B2E1-E64D99F8BB98}" dt="2025-07-25T16:56:28.865" v="2240" actId="2890"/>
        <pc:sldMkLst>
          <pc:docMk/>
          <pc:sldMk cId="3143893582" sldId="308"/>
        </pc:sldMkLst>
      </pc:sldChg>
      <pc:sldChg chg="addSp delSp modSp add mod ord">
        <pc:chgData name="Ericka Nguyen" userId="17702d90-4754-4f5f-82ac-1015867a0565" providerId="ADAL" clId="{6DADCFC4-9505-8648-B2E1-E64D99F8BB98}" dt="2025-08-25T14:25:49.897" v="8655" actId="207"/>
        <pc:sldMkLst>
          <pc:docMk/>
          <pc:sldMk cId="2926843810" sldId="309"/>
        </pc:sldMkLst>
        <pc:spChg chg="mod">
          <ac:chgData name="Ericka Nguyen" userId="17702d90-4754-4f5f-82ac-1015867a0565" providerId="ADAL" clId="{6DADCFC4-9505-8648-B2E1-E64D99F8BB98}" dt="2025-08-14T19:45:14.414" v="8161" actId="14100"/>
          <ac:spMkLst>
            <pc:docMk/>
            <pc:sldMk cId="2926843810" sldId="309"/>
            <ac:spMk id="2" creationId="{05B20A52-BA1C-4CA9-6F9B-0F7D74864851}"/>
          </ac:spMkLst>
        </pc:spChg>
        <pc:spChg chg="mod">
          <ac:chgData name="Ericka Nguyen" userId="17702d90-4754-4f5f-82ac-1015867a0565" providerId="ADAL" clId="{6DADCFC4-9505-8648-B2E1-E64D99F8BB98}" dt="2025-08-25T14:25:49.897" v="8655" actId="207"/>
          <ac:spMkLst>
            <pc:docMk/>
            <pc:sldMk cId="2926843810" sldId="309"/>
            <ac:spMk id="4" creationId="{28B581C0-5325-9679-3513-52963F279CCF}"/>
          </ac:spMkLst>
        </pc:spChg>
        <pc:graphicFrameChg chg="add mod">
          <ac:chgData name="Ericka Nguyen" userId="17702d90-4754-4f5f-82ac-1015867a0565" providerId="ADAL" clId="{6DADCFC4-9505-8648-B2E1-E64D99F8BB98}" dt="2025-08-14T20:40:09.810" v="8520" actId="207"/>
          <ac:graphicFrameMkLst>
            <pc:docMk/>
            <pc:sldMk cId="2926843810" sldId="309"/>
            <ac:graphicFrameMk id="6" creationId="{E6D75FC5-E8F5-0750-8CA3-2DF78267CBA8}"/>
          </ac:graphicFrameMkLst>
        </pc:graphicFrameChg>
      </pc:sldChg>
      <pc:sldChg chg="modSp add mod ord">
        <pc:chgData name="Ericka Nguyen" userId="17702d90-4754-4f5f-82ac-1015867a0565" providerId="ADAL" clId="{6DADCFC4-9505-8648-B2E1-E64D99F8BB98}" dt="2025-07-25T17:43:39.890" v="2963"/>
        <pc:sldMkLst>
          <pc:docMk/>
          <pc:sldMk cId="2338846288" sldId="310"/>
        </pc:sldMkLst>
      </pc:sldChg>
      <pc:sldChg chg="addSp delSp modSp add mod ord">
        <pc:chgData name="Ericka Nguyen" userId="17702d90-4754-4f5f-82ac-1015867a0565" providerId="ADAL" clId="{6DADCFC4-9505-8648-B2E1-E64D99F8BB98}" dt="2025-08-08T15:50:27.966" v="7850" actId="27636"/>
        <pc:sldMkLst>
          <pc:docMk/>
          <pc:sldMk cId="4243113380" sldId="311"/>
        </pc:sldMkLst>
        <pc:spChg chg="mod">
          <ac:chgData name="Ericka Nguyen" userId="17702d90-4754-4f5f-82ac-1015867a0565" providerId="ADAL" clId="{6DADCFC4-9505-8648-B2E1-E64D99F8BB98}" dt="2025-08-08T15:50:27.966" v="7850" actId="27636"/>
          <ac:spMkLst>
            <pc:docMk/>
            <pc:sldMk cId="4243113380" sldId="311"/>
            <ac:spMk id="2" creationId="{6B2BD56D-7AB8-60AD-1E01-5A0C1F7CB913}"/>
          </ac:spMkLst>
        </pc:spChg>
        <pc:spChg chg="mod">
          <ac:chgData name="Ericka Nguyen" userId="17702d90-4754-4f5f-82ac-1015867a0565" providerId="ADAL" clId="{6DADCFC4-9505-8648-B2E1-E64D99F8BB98}" dt="2025-08-04T19:38:30.422" v="5254" actId="14100"/>
          <ac:spMkLst>
            <pc:docMk/>
            <pc:sldMk cId="4243113380" sldId="311"/>
            <ac:spMk id="4" creationId="{6F332C4F-0311-9F3E-01B9-8677A157C45C}"/>
          </ac:spMkLst>
        </pc:spChg>
        <pc:spChg chg="add mod">
          <ac:chgData name="Ericka Nguyen" userId="17702d90-4754-4f5f-82ac-1015867a0565" providerId="ADAL" clId="{6DADCFC4-9505-8648-B2E1-E64D99F8BB98}" dt="2025-08-04T19:38:05.233" v="5248" actId="1076"/>
          <ac:spMkLst>
            <pc:docMk/>
            <pc:sldMk cId="4243113380" sldId="311"/>
            <ac:spMk id="14" creationId="{1E813F91-1C0B-E87F-9A6A-1A40F2FD2B86}"/>
          </ac:spMkLst>
        </pc:spChg>
        <pc:spChg chg="add mod">
          <ac:chgData name="Ericka Nguyen" userId="17702d90-4754-4f5f-82ac-1015867a0565" providerId="ADAL" clId="{6DADCFC4-9505-8648-B2E1-E64D99F8BB98}" dt="2025-08-04T19:38:05.233" v="5248" actId="1076"/>
          <ac:spMkLst>
            <pc:docMk/>
            <pc:sldMk cId="4243113380" sldId="311"/>
            <ac:spMk id="33" creationId="{937436BF-5763-A3D6-F3A0-400C7B7952E8}"/>
          </ac:spMkLst>
        </pc:spChg>
        <pc:spChg chg="add mod">
          <ac:chgData name="Ericka Nguyen" userId="17702d90-4754-4f5f-82ac-1015867a0565" providerId="ADAL" clId="{6DADCFC4-9505-8648-B2E1-E64D99F8BB98}" dt="2025-08-04T19:38:05.233" v="5248" actId="1076"/>
          <ac:spMkLst>
            <pc:docMk/>
            <pc:sldMk cId="4243113380" sldId="311"/>
            <ac:spMk id="58" creationId="{70692B4E-7286-3696-256A-CFD80303913B}"/>
          </ac:spMkLst>
        </pc:spChg>
        <pc:spChg chg="add mod">
          <ac:chgData name="Ericka Nguyen" userId="17702d90-4754-4f5f-82ac-1015867a0565" providerId="ADAL" clId="{6DADCFC4-9505-8648-B2E1-E64D99F8BB98}" dt="2025-08-04T19:38:05.233" v="5248" actId="1076"/>
          <ac:spMkLst>
            <pc:docMk/>
            <pc:sldMk cId="4243113380" sldId="311"/>
            <ac:spMk id="114" creationId="{B5A91A1A-C54F-8B30-D78F-A7A249F74BBB}"/>
          </ac:spMkLst>
        </pc:spChg>
        <pc:spChg chg="add mod">
          <ac:chgData name="Ericka Nguyen" userId="17702d90-4754-4f5f-82ac-1015867a0565" providerId="ADAL" clId="{6DADCFC4-9505-8648-B2E1-E64D99F8BB98}" dt="2025-08-04T19:38:05.233" v="5248" actId="1076"/>
          <ac:spMkLst>
            <pc:docMk/>
            <pc:sldMk cId="4243113380" sldId="311"/>
            <ac:spMk id="115" creationId="{889E7B2D-5F05-819C-6BE6-D3062F6C20CD}"/>
          </ac:spMkLst>
        </pc:spChg>
        <pc:spChg chg="add mod">
          <ac:chgData name="Ericka Nguyen" userId="17702d90-4754-4f5f-82ac-1015867a0565" providerId="ADAL" clId="{6DADCFC4-9505-8648-B2E1-E64D99F8BB98}" dt="2025-08-04T19:38:05.233" v="5248" actId="1076"/>
          <ac:spMkLst>
            <pc:docMk/>
            <pc:sldMk cId="4243113380" sldId="311"/>
            <ac:spMk id="118" creationId="{0E4AAD81-FC5B-4DDC-2D44-BD358878335F}"/>
          </ac:spMkLst>
        </pc:spChg>
        <pc:spChg chg="add mod">
          <ac:chgData name="Ericka Nguyen" userId="17702d90-4754-4f5f-82ac-1015867a0565" providerId="ADAL" clId="{6DADCFC4-9505-8648-B2E1-E64D99F8BB98}" dt="2025-08-04T19:38:05.233" v="5248" actId="1076"/>
          <ac:spMkLst>
            <pc:docMk/>
            <pc:sldMk cId="4243113380" sldId="311"/>
            <ac:spMk id="119" creationId="{2FBEA811-BC5C-7F63-EC3C-79F819DB7F2D}"/>
          </ac:spMkLst>
        </pc:spChg>
        <pc:spChg chg="add mod">
          <ac:chgData name="Ericka Nguyen" userId="17702d90-4754-4f5f-82ac-1015867a0565" providerId="ADAL" clId="{6DADCFC4-9505-8648-B2E1-E64D99F8BB98}" dt="2025-08-04T19:38:05.233" v="5248" actId="1076"/>
          <ac:spMkLst>
            <pc:docMk/>
            <pc:sldMk cId="4243113380" sldId="311"/>
            <ac:spMk id="124" creationId="{D2B8323D-F146-6901-091B-B10AD2C5A616}"/>
          </ac:spMkLst>
        </pc:spChg>
        <pc:spChg chg="add mod">
          <ac:chgData name="Ericka Nguyen" userId="17702d90-4754-4f5f-82ac-1015867a0565" providerId="ADAL" clId="{6DADCFC4-9505-8648-B2E1-E64D99F8BB98}" dt="2025-08-04T19:38:05.233" v="5248" actId="1076"/>
          <ac:spMkLst>
            <pc:docMk/>
            <pc:sldMk cId="4243113380" sldId="311"/>
            <ac:spMk id="125" creationId="{1D17DBFA-CA94-CB34-F9AA-2613A2066C71}"/>
          </ac:spMkLst>
        </pc:spChg>
        <pc:spChg chg="add mod">
          <ac:chgData name="Ericka Nguyen" userId="17702d90-4754-4f5f-82ac-1015867a0565" providerId="ADAL" clId="{6DADCFC4-9505-8648-B2E1-E64D99F8BB98}" dt="2025-08-04T19:38:05.233" v="5248" actId="1076"/>
          <ac:spMkLst>
            <pc:docMk/>
            <pc:sldMk cId="4243113380" sldId="311"/>
            <ac:spMk id="132" creationId="{B18A92AE-5D70-CCA3-A80A-397D155F48A8}"/>
          </ac:spMkLst>
        </pc:spChg>
        <pc:picChg chg="add mod">
          <ac:chgData name="Ericka Nguyen" userId="17702d90-4754-4f5f-82ac-1015867a0565" providerId="ADAL" clId="{6DADCFC4-9505-8648-B2E1-E64D99F8BB98}" dt="2025-08-06T21:21:51.977" v="7774" actId="1076"/>
          <ac:picMkLst>
            <pc:docMk/>
            <pc:sldMk cId="4243113380" sldId="311"/>
            <ac:picMk id="12" creationId="{DC8D8237-774E-DA59-8D50-832F459C3F36}"/>
          </ac:picMkLst>
        </pc:picChg>
        <pc:picChg chg="add mod">
          <ac:chgData name="Ericka Nguyen" userId="17702d90-4754-4f5f-82ac-1015867a0565" providerId="ADAL" clId="{6DADCFC4-9505-8648-B2E1-E64D99F8BB98}" dt="2025-08-06T21:21:54.656" v="7775" actId="1076"/>
          <ac:picMkLst>
            <pc:docMk/>
            <pc:sldMk cId="4243113380" sldId="311"/>
            <ac:picMk id="22" creationId="{824EAC38-E960-8CB5-0615-0BF553A44298}"/>
          </ac:picMkLst>
        </pc:picChg>
        <pc:cxnChg chg="mod">
          <ac:chgData name="Ericka Nguyen" userId="17702d90-4754-4f5f-82ac-1015867a0565" providerId="ADAL" clId="{6DADCFC4-9505-8648-B2E1-E64D99F8BB98}" dt="2025-08-04T19:37:12.231" v="5233" actId="1582"/>
          <ac:cxnSpMkLst>
            <pc:docMk/>
            <pc:sldMk cId="4243113380" sldId="311"/>
            <ac:cxnSpMk id="6" creationId="{42E7D705-CB46-3F32-8E86-66A606B4C8BF}"/>
          </ac:cxnSpMkLst>
        </pc:cxnChg>
      </pc:sldChg>
      <pc:sldChg chg="addSp delSp modSp add mod">
        <pc:chgData name="Ericka Nguyen" userId="17702d90-4754-4f5f-82ac-1015867a0565" providerId="ADAL" clId="{6DADCFC4-9505-8648-B2E1-E64D99F8BB98}" dt="2025-08-25T14:29:42.162" v="8661" actId="207"/>
        <pc:sldMkLst>
          <pc:docMk/>
          <pc:sldMk cId="3383019855" sldId="312"/>
        </pc:sldMkLst>
        <pc:spChg chg="mod">
          <ac:chgData name="Ericka Nguyen" userId="17702d90-4754-4f5f-82ac-1015867a0565" providerId="ADAL" clId="{6DADCFC4-9505-8648-B2E1-E64D99F8BB98}" dt="2025-08-14T20:33:09.133" v="8466" actId="20577"/>
          <ac:spMkLst>
            <pc:docMk/>
            <pc:sldMk cId="3383019855" sldId="312"/>
            <ac:spMk id="2" creationId="{AC78FA8B-502B-287D-6374-D4D3B1765F61}"/>
          </ac:spMkLst>
        </pc:spChg>
        <pc:spChg chg="mod">
          <ac:chgData name="Ericka Nguyen" userId="17702d90-4754-4f5f-82ac-1015867a0565" providerId="ADAL" clId="{6DADCFC4-9505-8648-B2E1-E64D99F8BB98}" dt="2025-08-25T14:29:42.162" v="8661" actId="207"/>
          <ac:spMkLst>
            <pc:docMk/>
            <pc:sldMk cId="3383019855" sldId="312"/>
            <ac:spMk id="4" creationId="{8C046330-8B97-0390-DA9C-A0FD0848F44D}"/>
          </ac:spMkLst>
        </pc:spChg>
        <pc:spChg chg="add mod">
          <ac:chgData name="Ericka Nguyen" userId="17702d90-4754-4f5f-82ac-1015867a0565" providerId="ADAL" clId="{6DADCFC4-9505-8648-B2E1-E64D99F8BB98}" dt="2025-08-14T20:33:18.236" v="8468" actId="1076"/>
          <ac:spMkLst>
            <pc:docMk/>
            <pc:sldMk cId="3383019855" sldId="312"/>
            <ac:spMk id="10" creationId="{E91BADEB-FAC6-74BB-A0D2-B3DC4628E9C5}"/>
          </ac:spMkLst>
        </pc:spChg>
        <pc:spChg chg="add mod">
          <ac:chgData name="Ericka Nguyen" userId="17702d90-4754-4f5f-82ac-1015867a0565" providerId="ADAL" clId="{6DADCFC4-9505-8648-B2E1-E64D99F8BB98}" dt="2025-08-14T20:33:18.236" v="8468" actId="1076"/>
          <ac:spMkLst>
            <pc:docMk/>
            <pc:sldMk cId="3383019855" sldId="312"/>
            <ac:spMk id="12" creationId="{23E48DDC-3169-601F-65A2-C860A820E508}"/>
          </ac:spMkLst>
        </pc:spChg>
        <pc:spChg chg="add mod">
          <ac:chgData name="Ericka Nguyen" userId="17702d90-4754-4f5f-82ac-1015867a0565" providerId="ADAL" clId="{6DADCFC4-9505-8648-B2E1-E64D99F8BB98}" dt="2025-08-14T20:33:18.236" v="8468" actId="1076"/>
          <ac:spMkLst>
            <pc:docMk/>
            <pc:sldMk cId="3383019855" sldId="312"/>
            <ac:spMk id="14" creationId="{B4E283D0-A412-0EA5-E652-8D517ADCC6E9}"/>
          </ac:spMkLst>
        </pc:spChg>
        <pc:graphicFrameChg chg="add mod">
          <ac:chgData name="Ericka Nguyen" userId="17702d90-4754-4f5f-82ac-1015867a0565" providerId="ADAL" clId="{6DADCFC4-9505-8648-B2E1-E64D99F8BB98}" dt="2025-08-14T20:33:12.498" v="8467" actId="14100"/>
          <ac:graphicFrameMkLst>
            <pc:docMk/>
            <pc:sldMk cId="3383019855" sldId="312"/>
            <ac:graphicFrameMk id="5" creationId="{43D8708B-20B9-3C3E-9F63-1FFCEE9D7D74}"/>
          </ac:graphicFrameMkLst>
        </pc:graphicFrameChg>
        <pc:cxnChg chg="add mod">
          <ac:chgData name="Ericka Nguyen" userId="17702d90-4754-4f5f-82ac-1015867a0565" providerId="ADAL" clId="{6DADCFC4-9505-8648-B2E1-E64D99F8BB98}" dt="2025-08-14T20:34:37.191" v="8485" actId="208"/>
          <ac:cxnSpMkLst>
            <pc:docMk/>
            <pc:sldMk cId="3383019855" sldId="312"/>
            <ac:cxnSpMk id="7" creationId="{B0A3C18F-F305-8B39-A562-80CBDF9D7BFE}"/>
          </ac:cxnSpMkLst>
        </pc:cxnChg>
        <pc:cxnChg chg="add mod">
          <ac:chgData name="Ericka Nguyen" userId="17702d90-4754-4f5f-82ac-1015867a0565" providerId="ADAL" clId="{6DADCFC4-9505-8648-B2E1-E64D99F8BB98}" dt="2025-08-14T20:34:37.191" v="8485" actId="208"/>
          <ac:cxnSpMkLst>
            <pc:docMk/>
            <pc:sldMk cId="3383019855" sldId="312"/>
            <ac:cxnSpMk id="8" creationId="{9F1727D7-9CC8-F73B-3C79-9DD16E89F06B}"/>
          </ac:cxnSpMkLst>
        </pc:cxnChg>
      </pc:sldChg>
      <pc:sldChg chg="addSp delSp modSp add mod ord">
        <pc:chgData name="Ericka Nguyen" userId="17702d90-4754-4f5f-82ac-1015867a0565" providerId="ADAL" clId="{6DADCFC4-9505-8648-B2E1-E64D99F8BB98}" dt="2025-08-13T18:29:52.800" v="7921" actId="255"/>
        <pc:sldMkLst>
          <pc:docMk/>
          <pc:sldMk cId="677646165" sldId="313"/>
        </pc:sldMkLst>
        <pc:spChg chg="mod">
          <ac:chgData name="Ericka Nguyen" userId="17702d90-4754-4f5f-82ac-1015867a0565" providerId="ADAL" clId="{6DADCFC4-9505-8648-B2E1-E64D99F8BB98}" dt="2025-08-13T18:29:52.800" v="7921" actId="255"/>
          <ac:spMkLst>
            <pc:docMk/>
            <pc:sldMk cId="677646165" sldId="313"/>
            <ac:spMk id="2" creationId="{7F1ED549-2CF8-0261-CA7F-5B79E776CED5}"/>
          </ac:spMkLst>
        </pc:spChg>
      </pc:sldChg>
      <pc:sldChg chg="add del ord">
        <pc:chgData name="Ericka Nguyen" userId="17702d90-4754-4f5f-82ac-1015867a0565" providerId="ADAL" clId="{6DADCFC4-9505-8648-B2E1-E64D99F8BB98}" dt="2025-07-25T18:57:07.005" v="4036" actId="2696"/>
        <pc:sldMkLst>
          <pc:docMk/>
          <pc:sldMk cId="2604631407" sldId="314"/>
        </pc:sldMkLst>
      </pc:sldChg>
      <pc:sldChg chg="modSp add mod ord">
        <pc:chgData name="Ericka Nguyen" userId="17702d90-4754-4f5f-82ac-1015867a0565" providerId="ADAL" clId="{6DADCFC4-9505-8648-B2E1-E64D99F8BB98}" dt="2025-07-25T18:57:23.258" v="4038"/>
        <pc:sldMkLst>
          <pc:docMk/>
          <pc:sldMk cId="3846781258" sldId="315"/>
        </pc:sldMkLst>
      </pc:sldChg>
      <pc:sldChg chg="delSp add del mod">
        <pc:chgData name="Ericka Nguyen" userId="17702d90-4754-4f5f-82ac-1015867a0565" providerId="ADAL" clId="{6DADCFC4-9505-8648-B2E1-E64D99F8BB98}" dt="2025-08-13T19:23:09.642" v="8149" actId="2696"/>
        <pc:sldMkLst>
          <pc:docMk/>
          <pc:sldMk cId="1107329010" sldId="316"/>
        </pc:sldMkLst>
      </pc:sldChg>
      <pc:sldChg chg="addSp delSp modSp add mod setBg">
        <pc:chgData name="Ericka Nguyen" userId="17702d90-4754-4f5f-82ac-1015867a0565" providerId="ADAL" clId="{6DADCFC4-9505-8648-B2E1-E64D99F8BB98}" dt="2025-08-13T18:54:23.409" v="8141" actId="27918"/>
        <pc:sldMkLst>
          <pc:docMk/>
          <pc:sldMk cId="4265834777" sldId="317"/>
        </pc:sldMkLst>
        <pc:spChg chg="mod">
          <ac:chgData name="Ericka Nguyen" userId="17702d90-4754-4f5f-82ac-1015867a0565" providerId="ADAL" clId="{6DADCFC4-9505-8648-B2E1-E64D99F8BB98}" dt="2025-08-13T18:41:04.707" v="8075" actId="14100"/>
          <ac:spMkLst>
            <pc:docMk/>
            <pc:sldMk cId="4265834777" sldId="317"/>
            <ac:spMk id="2" creationId="{03EF6E28-7608-1F22-DCCF-03EDE0D0C3D5}"/>
          </ac:spMkLst>
        </pc:spChg>
        <pc:spChg chg="add mod">
          <ac:chgData name="Ericka Nguyen" userId="17702d90-4754-4f5f-82ac-1015867a0565" providerId="ADAL" clId="{6DADCFC4-9505-8648-B2E1-E64D99F8BB98}" dt="2025-08-13T18:46:34.443" v="8134" actId="1076"/>
          <ac:spMkLst>
            <pc:docMk/>
            <pc:sldMk cId="4265834777" sldId="317"/>
            <ac:spMk id="10" creationId="{EFE43001-9952-41C8-8B3F-E8716773DDA2}"/>
          </ac:spMkLst>
        </pc:spChg>
        <pc:spChg chg="add mod">
          <ac:chgData name="Ericka Nguyen" userId="17702d90-4754-4f5f-82ac-1015867a0565" providerId="ADAL" clId="{6DADCFC4-9505-8648-B2E1-E64D99F8BB98}" dt="2025-08-13T18:46:34.443" v="8134" actId="1076"/>
          <ac:spMkLst>
            <pc:docMk/>
            <pc:sldMk cId="4265834777" sldId="317"/>
            <ac:spMk id="11" creationId="{E6D08FDE-F8E7-C71F-C584-2A27CEB94EE0}"/>
          </ac:spMkLst>
        </pc:spChg>
        <pc:spChg chg="add mod">
          <ac:chgData name="Ericka Nguyen" userId="17702d90-4754-4f5f-82ac-1015867a0565" providerId="ADAL" clId="{6DADCFC4-9505-8648-B2E1-E64D99F8BB98}" dt="2025-08-13T18:46:34.443" v="8134" actId="1076"/>
          <ac:spMkLst>
            <pc:docMk/>
            <pc:sldMk cId="4265834777" sldId="317"/>
            <ac:spMk id="14" creationId="{FC0E6D55-DEE8-0C5C-5BB9-4F6AA75B4DA8}"/>
          </ac:spMkLst>
        </pc:spChg>
        <pc:spChg chg="add mod">
          <ac:chgData name="Ericka Nguyen" userId="17702d90-4754-4f5f-82ac-1015867a0565" providerId="ADAL" clId="{6DADCFC4-9505-8648-B2E1-E64D99F8BB98}" dt="2025-08-13T18:46:34.443" v="8134" actId="1076"/>
          <ac:spMkLst>
            <pc:docMk/>
            <pc:sldMk cId="4265834777" sldId="317"/>
            <ac:spMk id="15" creationId="{BB2D3FF5-9FF1-074C-96BE-681E62FEE308}"/>
          </ac:spMkLst>
        </pc:spChg>
        <pc:spChg chg="add mod">
          <ac:chgData name="Ericka Nguyen" userId="17702d90-4754-4f5f-82ac-1015867a0565" providerId="ADAL" clId="{6DADCFC4-9505-8648-B2E1-E64D99F8BB98}" dt="2025-08-13T18:46:34.443" v="8134" actId="1076"/>
          <ac:spMkLst>
            <pc:docMk/>
            <pc:sldMk cId="4265834777" sldId="317"/>
            <ac:spMk id="17" creationId="{66496B6A-E33D-DA6B-A407-3DB9E28442A7}"/>
          </ac:spMkLst>
        </pc:spChg>
        <pc:spChg chg="add mod">
          <ac:chgData name="Ericka Nguyen" userId="17702d90-4754-4f5f-82ac-1015867a0565" providerId="ADAL" clId="{6DADCFC4-9505-8648-B2E1-E64D99F8BB98}" dt="2025-08-13T18:46:34.443" v="8134" actId="1076"/>
          <ac:spMkLst>
            <pc:docMk/>
            <pc:sldMk cId="4265834777" sldId="317"/>
            <ac:spMk id="18" creationId="{D427C1B0-F14B-F2D1-9809-6DD2C0851437}"/>
          </ac:spMkLst>
        </pc:spChg>
        <pc:graphicFrameChg chg="add mod">
          <ac:chgData name="Ericka Nguyen" userId="17702d90-4754-4f5f-82ac-1015867a0565" providerId="ADAL" clId="{6DADCFC4-9505-8648-B2E1-E64D99F8BB98}" dt="2025-08-13T18:43:09.602" v="8102" actId="255"/>
          <ac:graphicFrameMkLst>
            <pc:docMk/>
            <pc:sldMk cId="4265834777" sldId="317"/>
            <ac:graphicFrameMk id="7" creationId="{5BCFDEA1-4CB1-581E-5FD2-37765FA32482}"/>
          </ac:graphicFrameMkLst>
        </pc:graphicFrameChg>
        <pc:graphicFrameChg chg="add mod">
          <ac:chgData name="Ericka Nguyen" userId="17702d90-4754-4f5f-82ac-1015867a0565" providerId="ADAL" clId="{6DADCFC4-9505-8648-B2E1-E64D99F8BB98}" dt="2025-08-13T18:43:13.392" v="8103" actId="255"/>
          <ac:graphicFrameMkLst>
            <pc:docMk/>
            <pc:sldMk cId="4265834777" sldId="317"/>
            <ac:graphicFrameMk id="12" creationId="{292D6BE7-C4F3-934B-F4CC-A2510906EA80}"/>
          </ac:graphicFrameMkLst>
        </pc:graphicFrameChg>
        <pc:graphicFrameChg chg="add mod">
          <ac:chgData name="Ericka Nguyen" userId="17702d90-4754-4f5f-82ac-1015867a0565" providerId="ADAL" clId="{6DADCFC4-9505-8648-B2E1-E64D99F8BB98}" dt="2025-08-13T18:43:16.797" v="8104" actId="255"/>
          <ac:graphicFrameMkLst>
            <pc:docMk/>
            <pc:sldMk cId="4265834777" sldId="317"/>
            <ac:graphicFrameMk id="16" creationId="{212F99EE-D8AC-21D2-9A42-E635F6463D41}"/>
          </ac:graphicFrameMkLst>
        </pc:graphicFrameChg>
      </pc:sldChg>
      <pc:sldChg chg="delSp add del mod">
        <pc:chgData name="Ericka Nguyen" userId="17702d90-4754-4f5f-82ac-1015867a0565" providerId="ADAL" clId="{6DADCFC4-9505-8648-B2E1-E64D99F8BB98}" dt="2025-08-13T19:23:09.650" v="8150" actId="2696"/>
        <pc:sldMkLst>
          <pc:docMk/>
          <pc:sldMk cId="3397173490" sldId="318"/>
        </pc:sldMkLst>
      </pc:sldChg>
      <pc:sldChg chg="modSp add del mod ord">
        <pc:chgData name="Ericka Nguyen" userId="17702d90-4754-4f5f-82ac-1015867a0565" providerId="ADAL" clId="{6DADCFC4-9505-8648-B2E1-E64D99F8BB98}" dt="2025-08-13T19:23:09.624" v="8145" actId="2696"/>
        <pc:sldMkLst>
          <pc:docMk/>
          <pc:sldMk cId="1363565375" sldId="319"/>
        </pc:sldMkLst>
      </pc:sldChg>
      <pc:sldChg chg="addSp delSp modSp mod setBg">
        <pc:chgData name="Ericka Nguyen" userId="17702d90-4754-4f5f-82ac-1015867a0565" providerId="ADAL" clId="{6DADCFC4-9505-8648-B2E1-E64D99F8BB98}" dt="2025-08-14T20:36:29.558" v="8517"/>
        <pc:sldMkLst>
          <pc:docMk/>
          <pc:sldMk cId="2242236216" sldId="320"/>
        </pc:sldMkLst>
        <pc:spChg chg="add mod">
          <ac:chgData name="Ericka Nguyen" userId="17702d90-4754-4f5f-82ac-1015867a0565" providerId="ADAL" clId="{6DADCFC4-9505-8648-B2E1-E64D99F8BB98}" dt="2025-08-14T20:36:14.478" v="8514" actId="20577"/>
          <ac:spMkLst>
            <pc:docMk/>
            <pc:sldMk cId="2242236216" sldId="320"/>
            <ac:spMk id="3" creationId="{46F5B6F4-B1B9-BC21-1B0F-CBBA720E608B}"/>
          </ac:spMkLst>
        </pc:spChg>
        <pc:picChg chg="add mod">
          <ac:chgData name="Ericka Nguyen" userId="17702d90-4754-4f5f-82ac-1015867a0565" providerId="ADAL" clId="{6DADCFC4-9505-8648-B2E1-E64D99F8BB98}" dt="2025-08-14T20:36:29.558" v="8517"/>
          <ac:picMkLst>
            <pc:docMk/>
            <pc:sldMk cId="2242236216" sldId="320"/>
            <ac:picMk id="4" creationId="{97DF1CC7-D075-4985-C8D6-5EEAF0C0FAD5}"/>
          </ac:picMkLst>
        </pc:picChg>
      </pc:sldChg>
      <pc:sldChg chg="addSp delSp modSp add mod modCm">
        <pc:chgData name="Ericka Nguyen" userId="17702d90-4754-4f5f-82ac-1015867a0565" providerId="ADAL" clId="{6DADCFC4-9505-8648-B2E1-E64D99F8BB98}" dt="2025-08-13T19:22:08.001" v="8144" actId="18131"/>
        <pc:sldMkLst>
          <pc:docMk/>
          <pc:sldMk cId="1652773090" sldId="321"/>
        </pc:sldMkLst>
        <pc:spChg chg="mod">
          <ac:chgData name="Ericka Nguyen" userId="17702d90-4754-4f5f-82ac-1015867a0565" providerId="ADAL" clId="{6DADCFC4-9505-8648-B2E1-E64D99F8BB98}" dt="2025-08-06T16:57:29.145" v="6403"/>
          <ac:spMkLst>
            <pc:docMk/>
            <pc:sldMk cId="1652773090" sldId="321"/>
            <ac:spMk id="4" creationId="{74C1EC99-259A-6026-A79D-4A25C8A5FCA6}"/>
          </ac:spMkLst>
        </pc:spChg>
        <pc:picChg chg="add del mod modCrop">
          <ac:chgData name="Ericka Nguyen" userId="17702d90-4754-4f5f-82ac-1015867a0565" providerId="ADAL" clId="{6DADCFC4-9505-8648-B2E1-E64D99F8BB98}" dt="2025-08-13T19:22:08.001" v="8144" actId="18131"/>
          <ac:picMkLst>
            <pc:docMk/>
            <pc:sldMk cId="1652773090" sldId="321"/>
            <ac:picMk id="7" creationId="{021D3CC5-FC21-B02A-CB42-ECEB5B842B27}"/>
          </ac:picMkLst>
        </pc:picChg>
        <pc:extLst>
          <p:ext xmlns:p="http://schemas.openxmlformats.org/presentationml/2006/main" uri="{D6D511B9-2390-475A-947B-AFAB55BFBCF1}">
            <pc226:cmChg xmlns:pc226="http://schemas.microsoft.com/office/powerpoint/2022/06/main/command" chg="mod">
              <pc226:chgData name="Ericka Nguyen" userId="17702d90-4754-4f5f-82ac-1015867a0565" providerId="ADAL" clId="{6DADCFC4-9505-8648-B2E1-E64D99F8BB98}" dt="2025-08-06T21:22:10.340" v="7781" actId="478"/>
              <pc2:cmMkLst xmlns:pc2="http://schemas.microsoft.com/office/powerpoint/2019/9/main/command">
                <pc:docMk/>
                <pc:sldMk cId="1652773090" sldId="321"/>
                <pc2:cmMk id="{AB40EE05-88EC-427A-AC7A-6B868D89CFF8}"/>
              </pc2:cmMkLst>
            </pc226:cmChg>
            <pc226:cmChg xmlns:pc226="http://schemas.microsoft.com/office/powerpoint/2022/06/main/command" chg="mod">
              <pc226:chgData name="Ericka Nguyen" userId="17702d90-4754-4f5f-82ac-1015867a0565" providerId="ADAL" clId="{6DADCFC4-9505-8648-B2E1-E64D99F8BB98}" dt="2025-08-06T21:22:10.340" v="7781" actId="478"/>
              <pc2:cmMkLst xmlns:pc2="http://schemas.microsoft.com/office/powerpoint/2019/9/main/command">
                <pc:docMk/>
                <pc:sldMk cId="1652773090" sldId="321"/>
                <pc2:cmMk id="{2C6F060D-ADFD-43EF-B218-CBF756A79464}"/>
              </pc2:cmMkLst>
            </pc226:cmChg>
            <pc226:cmChg xmlns:pc226="http://schemas.microsoft.com/office/powerpoint/2022/06/main/command" chg="mod">
              <pc226:chgData name="Ericka Nguyen" userId="17702d90-4754-4f5f-82ac-1015867a0565" providerId="ADAL" clId="{6DADCFC4-9505-8648-B2E1-E64D99F8BB98}" dt="2025-08-06T21:22:10.340" v="7781" actId="478"/>
              <pc2:cmMkLst xmlns:pc2="http://schemas.microsoft.com/office/powerpoint/2019/9/main/command">
                <pc:docMk/>
                <pc:sldMk cId="1652773090" sldId="321"/>
                <pc2:cmMk id="{E05166BB-211C-4910-B7CC-AFE2F7DF3755}"/>
              </pc2:cmMkLst>
            </pc226:cmChg>
            <pc226:cmChg xmlns:pc226="http://schemas.microsoft.com/office/powerpoint/2022/06/main/command" chg="mod">
              <pc226:chgData name="Ericka Nguyen" userId="17702d90-4754-4f5f-82ac-1015867a0565" providerId="ADAL" clId="{6DADCFC4-9505-8648-B2E1-E64D99F8BB98}" dt="2025-08-06T21:22:10.340" v="7781" actId="478"/>
              <pc2:cmMkLst xmlns:pc2="http://schemas.microsoft.com/office/powerpoint/2019/9/main/command">
                <pc:docMk/>
                <pc:sldMk cId="1652773090" sldId="321"/>
                <pc2:cmMk id="{103A70D9-4A17-4FD9-B247-5EB48BD4F715}"/>
              </pc2:cmMkLst>
            </pc226:cmChg>
            <pc226:cmChg xmlns:pc226="http://schemas.microsoft.com/office/powerpoint/2022/06/main/command" chg="mod">
              <pc226:chgData name="Ericka Nguyen" userId="17702d90-4754-4f5f-82ac-1015867a0565" providerId="ADAL" clId="{6DADCFC4-9505-8648-B2E1-E64D99F8BB98}" dt="2025-08-06T21:22:10.340" v="7781" actId="478"/>
              <pc2:cmMkLst xmlns:pc2="http://schemas.microsoft.com/office/powerpoint/2019/9/main/command">
                <pc:docMk/>
                <pc:sldMk cId="1652773090" sldId="321"/>
                <pc2:cmMk id="{F77FB1E2-8BBC-47C3-A24E-06A841180562}"/>
              </pc2:cmMkLst>
            </pc226:cmChg>
            <pc226:cmChg xmlns:pc226="http://schemas.microsoft.com/office/powerpoint/2022/06/main/command" chg="mod">
              <pc226:chgData name="Ericka Nguyen" userId="17702d90-4754-4f5f-82ac-1015867a0565" providerId="ADAL" clId="{6DADCFC4-9505-8648-B2E1-E64D99F8BB98}" dt="2025-08-06T21:22:10.340" v="7781" actId="478"/>
              <pc2:cmMkLst xmlns:pc2="http://schemas.microsoft.com/office/powerpoint/2019/9/main/command">
                <pc:docMk/>
                <pc:sldMk cId="1652773090" sldId="321"/>
                <pc2:cmMk id="{4E1DD1FE-244D-410A-8A26-375BD1F9B867}"/>
              </pc2:cmMkLst>
            </pc226:cmChg>
          </p:ext>
        </pc:extLst>
      </pc:sldChg>
      <pc:sldChg chg="add del">
        <pc:chgData name="Ericka Nguyen" userId="17702d90-4754-4f5f-82ac-1015867a0565" providerId="ADAL" clId="{6DADCFC4-9505-8648-B2E1-E64D99F8BB98}" dt="2025-08-04T20:51:16.617" v="5564" actId="2696"/>
        <pc:sldMkLst>
          <pc:docMk/>
          <pc:sldMk cId="2317984665" sldId="322"/>
        </pc:sldMkLst>
      </pc:sldChg>
      <pc:sldChg chg="addSp delSp modSp add mod">
        <pc:chgData name="Ericka Nguyen" userId="17702d90-4754-4f5f-82ac-1015867a0565" providerId="ADAL" clId="{6DADCFC4-9505-8648-B2E1-E64D99F8BB98}" dt="2025-08-08T15:51:39.588" v="7867" actId="21"/>
        <pc:sldMkLst>
          <pc:docMk/>
          <pc:sldMk cId="2993910735" sldId="322"/>
        </pc:sldMkLst>
        <pc:spChg chg="mod">
          <ac:chgData name="Ericka Nguyen" userId="17702d90-4754-4f5f-82ac-1015867a0565" providerId="ADAL" clId="{6DADCFC4-9505-8648-B2E1-E64D99F8BB98}" dt="2025-08-08T15:50:51.113" v="7860" actId="14100"/>
          <ac:spMkLst>
            <pc:docMk/>
            <pc:sldMk cId="2993910735" sldId="322"/>
            <ac:spMk id="2" creationId="{17FC4B45-2997-BC38-7851-F8D0E880A1DE}"/>
          </ac:spMkLst>
        </pc:spChg>
        <pc:spChg chg="mod">
          <ac:chgData name="Ericka Nguyen" userId="17702d90-4754-4f5f-82ac-1015867a0565" providerId="ADAL" clId="{6DADCFC4-9505-8648-B2E1-E64D99F8BB98}" dt="2025-08-04T20:53:47.075" v="5620" actId="20577"/>
          <ac:spMkLst>
            <pc:docMk/>
            <pc:sldMk cId="2993910735" sldId="322"/>
            <ac:spMk id="3" creationId="{FBF9F5B4-3ABB-83BA-97D9-2143544C356C}"/>
          </ac:spMkLst>
        </pc:spChg>
        <pc:graphicFrameChg chg="add mod">
          <ac:chgData name="Ericka Nguyen" userId="17702d90-4754-4f5f-82ac-1015867a0565" providerId="ADAL" clId="{6DADCFC4-9505-8648-B2E1-E64D99F8BB98}" dt="2025-08-08T15:51:30.890" v="7866" actId="255"/>
          <ac:graphicFrameMkLst>
            <pc:docMk/>
            <pc:sldMk cId="2993910735" sldId="322"/>
            <ac:graphicFrameMk id="28" creationId="{A329E68A-8DAF-ED07-8B4C-C4B877BB6A8C}"/>
          </ac:graphicFrameMkLst>
        </pc:graphicFrameChg>
        <pc:picChg chg="add mod">
          <ac:chgData name="Ericka Nguyen" userId="17702d90-4754-4f5f-82ac-1015867a0565" providerId="ADAL" clId="{6DADCFC4-9505-8648-B2E1-E64D99F8BB98}" dt="2025-08-04T20:53:27.375" v="5618"/>
          <ac:picMkLst>
            <pc:docMk/>
            <pc:sldMk cId="2993910735" sldId="322"/>
            <ac:picMk id="22" creationId="{E6FA0394-8DA2-7240-F989-A3388261810A}"/>
          </ac:picMkLst>
        </pc:picChg>
      </pc:sldChg>
      <pc:sldChg chg="addSp delSp modSp add del mod">
        <pc:chgData name="Ericka Nguyen" userId="17702d90-4754-4f5f-82ac-1015867a0565" providerId="ADAL" clId="{6DADCFC4-9505-8648-B2E1-E64D99F8BB98}" dt="2025-08-07T18:18:08.246" v="7819" actId="2696"/>
        <pc:sldMkLst>
          <pc:docMk/>
          <pc:sldMk cId="990719923" sldId="323"/>
        </pc:sldMkLst>
      </pc:sldChg>
      <pc:sldChg chg="addSp delSp modSp add mod">
        <pc:chgData name="Ericka Nguyen" userId="17702d90-4754-4f5f-82ac-1015867a0565" providerId="ADAL" clId="{6DADCFC4-9505-8648-B2E1-E64D99F8BB98}" dt="2025-08-25T06:01:21.485" v="8542" actId="14100"/>
        <pc:sldMkLst>
          <pc:docMk/>
          <pc:sldMk cId="1913540860" sldId="324"/>
        </pc:sldMkLst>
        <pc:spChg chg="mod">
          <ac:chgData name="Ericka Nguyen" userId="17702d90-4754-4f5f-82ac-1015867a0565" providerId="ADAL" clId="{6DADCFC4-9505-8648-B2E1-E64D99F8BB98}" dt="2025-08-07T18:22:23.310" v="7836" actId="114"/>
          <ac:spMkLst>
            <pc:docMk/>
            <pc:sldMk cId="1913540860" sldId="324"/>
            <ac:spMk id="2" creationId="{765D68AA-74A5-EFB8-3E2D-3BD34CD5DE66}"/>
          </ac:spMkLst>
        </pc:spChg>
        <pc:spChg chg="mod">
          <ac:chgData name="Ericka Nguyen" userId="17702d90-4754-4f5f-82ac-1015867a0565" providerId="ADAL" clId="{6DADCFC4-9505-8648-B2E1-E64D99F8BB98}" dt="2025-08-25T06:01:21.485" v="8542" actId="14100"/>
          <ac:spMkLst>
            <pc:docMk/>
            <pc:sldMk cId="1913540860" sldId="324"/>
            <ac:spMk id="3" creationId="{DA986CED-56FA-5BDE-AB4B-59EF5124B458}"/>
          </ac:spMkLst>
        </pc:spChg>
        <pc:graphicFrameChg chg="add mod">
          <ac:chgData name="Ericka Nguyen" userId="17702d90-4754-4f5f-82ac-1015867a0565" providerId="ADAL" clId="{6DADCFC4-9505-8648-B2E1-E64D99F8BB98}" dt="2025-08-07T18:22:42.676" v="7839" actId="1076"/>
          <ac:graphicFrameMkLst>
            <pc:docMk/>
            <pc:sldMk cId="1913540860" sldId="324"/>
            <ac:graphicFrameMk id="6" creationId="{1D319875-D705-04C2-745A-9A4BD60CD10F}"/>
          </ac:graphicFrameMkLst>
        </pc:graphicFrameChg>
        <pc:graphicFrameChg chg="add mod">
          <ac:chgData name="Ericka Nguyen" userId="17702d90-4754-4f5f-82ac-1015867a0565" providerId="ADAL" clId="{6DADCFC4-9505-8648-B2E1-E64D99F8BB98}" dt="2025-08-04T21:44:08.633" v="6032" actId="207"/>
          <ac:graphicFrameMkLst>
            <pc:docMk/>
            <pc:sldMk cId="1913540860" sldId="324"/>
            <ac:graphicFrameMk id="7" creationId="{618A6262-7291-2CE5-6242-E7B2BD84BBB3}"/>
          </ac:graphicFrameMkLst>
        </pc:graphicFrameChg>
      </pc:sldChg>
      <pc:sldChg chg="new del">
        <pc:chgData name="Ericka Nguyen" userId="17702d90-4754-4f5f-82ac-1015867a0565" providerId="ADAL" clId="{6DADCFC4-9505-8648-B2E1-E64D99F8BB98}" dt="2025-08-04T21:38:35.499" v="5996" actId="680"/>
        <pc:sldMkLst>
          <pc:docMk/>
          <pc:sldMk cId="3495883828" sldId="324"/>
        </pc:sldMkLst>
      </pc:sldChg>
      <pc:sldChg chg="addSp delSp modSp add mod">
        <pc:chgData name="Ericka Nguyen" userId="17702d90-4754-4f5f-82ac-1015867a0565" providerId="ADAL" clId="{6DADCFC4-9505-8648-B2E1-E64D99F8BB98}" dt="2025-08-07T18:21:17.061" v="7824" actId="14100"/>
        <pc:sldMkLst>
          <pc:docMk/>
          <pc:sldMk cId="289333733" sldId="325"/>
        </pc:sldMkLst>
      </pc:sldChg>
      <pc:sldChg chg="addSp delSp modSp add mod">
        <pc:chgData name="Ericka Nguyen" userId="17702d90-4754-4f5f-82ac-1015867a0565" providerId="ADAL" clId="{6DADCFC4-9505-8648-B2E1-E64D99F8BB98}" dt="2025-08-08T15:53:19.193" v="7887" actId="21"/>
        <pc:sldMkLst>
          <pc:docMk/>
          <pc:sldMk cId="2013409074" sldId="326"/>
        </pc:sldMkLst>
        <pc:spChg chg="mod">
          <ac:chgData name="Ericka Nguyen" userId="17702d90-4754-4f5f-82ac-1015867a0565" providerId="ADAL" clId="{6DADCFC4-9505-8648-B2E1-E64D99F8BB98}" dt="2025-08-08T15:52:05.714" v="7875" actId="14100"/>
          <ac:spMkLst>
            <pc:docMk/>
            <pc:sldMk cId="2013409074" sldId="326"/>
            <ac:spMk id="2" creationId="{B98CC3A6-A14B-6C4F-8792-325CFA1B842D}"/>
          </ac:spMkLst>
        </pc:spChg>
        <pc:graphicFrameChg chg="mod">
          <ac:chgData name="Ericka Nguyen" userId="17702d90-4754-4f5f-82ac-1015867a0565" providerId="ADAL" clId="{6DADCFC4-9505-8648-B2E1-E64D99F8BB98}" dt="2025-08-08T15:53:12.708" v="7886" actId="113"/>
          <ac:graphicFrameMkLst>
            <pc:docMk/>
            <pc:sldMk cId="2013409074" sldId="326"/>
            <ac:graphicFrameMk id="26" creationId="{095DB01A-AC71-28AF-4C8D-3D69520876A7}"/>
          </ac:graphicFrameMkLst>
        </pc:graphicFrameChg>
      </pc:sldChg>
      <pc:sldChg chg="addSp delSp modSp add del mod">
        <pc:chgData name="Ericka Nguyen" userId="17702d90-4754-4f5f-82ac-1015867a0565" providerId="ADAL" clId="{6DADCFC4-9505-8648-B2E1-E64D99F8BB98}" dt="2025-08-06T21:20:37.199" v="7748" actId="2696"/>
        <pc:sldMkLst>
          <pc:docMk/>
          <pc:sldMk cId="2945152017" sldId="326"/>
        </pc:sldMkLst>
      </pc:sldChg>
      <pc:sldChg chg="addSp delSp modSp add mod">
        <pc:chgData name="Ericka Nguyen" userId="17702d90-4754-4f5f-82ac-1015867a0565" providerId="ADAL" clId="{6DADCFC4-9505-8648-B2E1-E64D99F8BB98}" dt="2025-08-08T15:54:53" v="7912" actId="478"/>
        <pc:sldMkLst>
          <pc:docMk/>
          <pc:sldMk cId="1952189187" sldId="327"/>
        </pc:sldMkLst>
        <pc:spChg chg="mod">
          <ac:chgData name="Ericka Nguyen" userId="17702d90-4754-4f5f-82ac-1015867a0565" providerId="ADAL" clId="{6DADCFC4-9505-8648-B2E1-E64D99F8BB98}" dt="2025-08-08T15:53:52.359" v="7894" actId="14100"/>
          <ac:spMkLst>
            <pc:docMk/>
            <pc:sldMk cId="1952189187" sldId="327"/>
            <ac:spMk id="2" creationId="{7CEB1C16-1FBD-EE98-2DEA-F07A95C382D5}"/>
          </ac:spMkLst>
        </pc:spChg>
        <pc:spChg chg="mod">
          <ac:chgData name="Ericka Nguyen" userId="17702d90-4754-4f5f-82ac-1015867a0565" providerId="ADAL" clId="{6DADCFC4-9505-8648-B2E1-E64D99F8BB98}" dt="2025-08-08T15:54:27.839" v="7903" actId="14100"/>
          <ac:spMkLst>
            <pc:docMk/>
            <pc:sldMk cId="1952189187" sldId="327"/>
            <ac:spMk id="24" creationId="{7B830C26-F9AA-9002-CD38-E9BF8857E063}"/>
          </ac:spMkLst>
        </pc:spChg>
        <pc:spChg chg="mod">
          <ac:chgData name="Ericka Nguyen" userId="17702d90-4754-4f5f-82ac-1015867a0565" providerId="ADAL" clId="{6DADCFC4-9505-8648-B2E1-E64D99F8BB98}" dt="2025-08-08T15:54:49.978" v="7911" actId="1038"/>
          <ac:spMkLst>
            <pc:docMk/>
            <pc:sldMk cId="1952189187" sldId="327"/>
            <ac:spMk id="25" creationId="{8EC71F30-B49E-EA25-3F47-C5A6C9844E6D}"/>
          </ac:spMkLst>
        </pc:spChg>
        <pc:graphicFrameChg chg="mod">
          <ac:chgData name="Ericka Nguyen" userId="17702d90-4754-4f5f-82ac-1015867a0565" providerId="ADAL" clId="{6DADCFC4-9505-8648-B2E1-E64D99F8BB98}" dt="2025-08-08T15:54:20.210" v="7901"/>
          <ac:graphicFrameMkLst>
            <pc:docMk/>
            <pc:sldMk cId="1952189187" sldId="327"/>
            <ac:graphicFrameMk id="23" creationId="{AE5D102D-C784-7E50-5308-0519A63744FA}"/>
          </ac:graphicFrameMkLst>
        </pc:graphicFrameChg>
      </pc:sldChg>
      <pc:sldChg chg="addSp delSp modSp add mod">
        <pc:chgData name="Ericka Nguyen" userId="17702d90-4754-4f5f-82ac-1015867a0565" providerId="ADAL" clId="{6DADCFC4-9505-8648-B2E1-E64D99F8BB98}" dt="2025-08-13T18:55:09.402" v="8142" actId="27918"/>
        <pc:sldMkLst>
          <pc:docMk/>
          <pc:sldMk cId="670727015" sldId="329"/>
        </pc:sldMkLst>
        <pc:spChg chg="mod">
          <ac:chgData name="Ericka Nguyen" userId="17702d90-4754-4f5f-82ac-1015867a0565" providerId="ADAL" clId="{6DADCFC4-9505-8648-B2E1-E64D99F8BB98}" dt="2025-08-13T18:30:31.791" v="7933" actId="14100"/>
          <ac:spMkLst>
            <pc:docMk/>
            <pc:sldMk cId="670727015" sldId="329"/>
            <ac:spMk id="2" creationId="{80765189-1BEE-9A99-279C-756683A6C821}"/>
          </ac:spMkLst>
        </pc:spChg>
        <pc:spChg chg="add mod">
          <ac:chgData name="Ericka Nguyen" userId="17702d90-4754-4f5f-82ac-1015867a0565" providerId="ADAL" clId="{6DADCFC4-9505-8648-B2E1-E64D99F8BB98}" dt="2025-08-13T18:39:23.047" v="8039" actId="1037"/>
          <ac:spMkLst>
            <pc:docMk/>
            <pc:sldMk cId="670727015" sldId="329"/>
            <ac:spMk id="9" creationId="{7300B9EF-A664-308A-96B7-98FC47AE7DF9}"/>
          </ac:spMkLst>
        </pc:spChg>
        <pc:spChg chg="mod">
          <ac:chgData name="Ericka Nguyen" userId="17702d90-4754-4f5f-82ac-1015867a0565" providerId="ADAL" clId="{6DADCFC4-9505-8648-B2E1-E64D99F8BB98}" dt="2025-08-13T18:40:06.092" v="8057" actId="1038"/>
          <ac:spMkLst>
            <pc:docMk/>
            <pc:sldMk cId="670727015" sldId="329"/>
            <ac:spMk id="22" creationId="{09897518-58D3-6CD4-F528-4E696D37A16F}"/>
          </ac:spMkLst>
        </pc:spChg>
        <pc:spChg chg="mod">
          <ac:chgData name="Ericka Nguyen" userId="17702d90-4754-4f5f-82ac-1015867a0565" providerId="ADAL" clId="{6DADCFC4-9505-8648-B2E1-E64D99F8BB98}" dt="2025-08-13T18:40:01.605" v="8055" actId="1037"/>
          <ac:spMkLst>
            <pc:docMk/>
            <pc:sldMk cId="670727015" sldId="329"/>
            <ac:spMk id="23" creationId="{2179280E-49DA-BD2F-AA08-34CF6C0507C4}"/>
          </ac:spMkLst>
        </pc:spChg>
        <pc:spChg chg="mod">
          <ac:chgData name="Ericka Nguyen" userId="17702d90-4754-4f5f-82ac-1015867a0565" providerId="ADAL" clId="{6DADCFC4-9505-8648-B2E1-E64D99F8BB98}" dt="2025-08-13T18:39:56.959" v="8051" actId="1037"/>
          <ac:spMkLst>
            <pc:docMk/>
            <pc:sldMk cId="670727015" sldId="329"/>
            <ac:spMk id="24" creationId="{45C3088A-5DEC-B4A6-739B-CB010AB0EEB3}"/>
          </ac:spMkLst>
        </pc:spChg>
        <pc:spChg chg="mod">
          <ac:chgData name="Ericka Nguyen" userId="17702d90-4754-4f5f-82ac-1015867a0565" providerId="ADAL" clId="{6DADCFC4-9505-8648-B2E1-E64D99F8BB98}" dt="2025-08-13T18:33:57.374" v="7960" actId="1076"/>
          <ac:spMkLst>
            <pc:docMk/>
            <pc:sldMk cId="670727015" sldId="329"/>
            <ac:spMk id="26" creationId="{4D7029F9-3E90-6531-B052-55B9EEA24CCE}"/>
          </ac:spMkLst>
        </pc:spChg>
        <pc:spChg chg="mod">
          <ac:chgData name="Ericka Nguyen" userId="17702d90-4754-4f5f-82ac-1015867a0565" providerId="ADAL" clId="{6DADCFC4-9505-8648-B2E1-E64D99F8BB98}" dt="2025-08-13T18:33:45.456" v="7958" actId="255"/>
          <ac:spMkLst>
            <pc:docMk/>
            <pc:sldMk cId="670727015" sldId="329"/>
            <ac:spMk id="27" creationId="{5562E847-2E5F-8B7D-0CBA-1C5E97B801E9}"/>
          </ac:spMkLst>
        </pc:spChg>
        <pc:spChg chg="add mod">
          <ac:chgData name="Ericka Nguyen" userId="17702d90-4754-4f5f-82ac-1015867a0565" providerId="ADAL" clId="{6DADCFC4-9505-8648-B2E1-E64D99F8BB98}" dt="2025-08-13T18:39:23.047" v="8039" actId="1037"/>
          <ac:spMkLst>
            <pc:docMk/>
            <pc:sldMk cId="670727015" sldId="329"/>
            <ac:spMk id="38" creationId="{8FBC23A1-F347-4A92-4E0A-269DC3AE5920}"/>
          </ac:spMkLst>
        </pc:spChg>
        <pc:spChg chg="add mod">
          <ac:chgData name="Ericka Nguyen" userId="17702d90-4754-4f5f-82ac-1015867a0565" providerId="ADAL" clId="{6DADCFC4-9505-8648-B2E1-E64D99F8BB98}" dt="2025-08-13T18:39:30.779" v="8041" actId="20577"/>
          <ac:spMkLst>
            <pc:docMk/>
            <pc:sldMk cId="670727015" sldId="329"/>
            <ac:spMk id="52" creationId="{B3ED682F-B041-D226-D952-38C4532D8A42}"/>
          </ac:spMkLst>
        </pc:spChg>
        <pc:spChg chg="add mod">
          <ac:chgData name="Ericka Nguyen" userId="17702d90-4754-4f5f-82ac-1015867a0565" providerId="ADAL" clId="{6DADCFC4-9505-8648-B2E1-E64D99F8BB98}" dt="2025-08-13T18:39:32.969" v="8043" actId="20577"/>
          <ac:spMkLst>
            <pc:docMk/>
            <pc:sldMk cId="670727015" sldId="329"/>
            <ac:spMk id="62" creationId="{A5EA169B-6356-C134-3E7A-96ED907DE5D0}"/>
          </ac:spMkLst>
        </pc:spChg>
        <pc:spChg chg="add mod">
          <ac:chgData name="Ericka Nguyen" userId="17702d90-4754-4f5f-82ac-1015867a0565" providerId="ADAL" clId="{6DADCFC4-9505-8648-B2E1-E64D99F8BB98}" dt="2025-08-13T18:39:37.967" v="8045" actId="20577"/>
          <ac:spMkLst>
            <pc:docMk/>
            <pc:sldMk cId="670727015" sldId="329"/>
            <ac:spMk id="64" creationId="{63A0C185-E089-FF9F-C735-36B4EE6AD164}"/>
          </ac:spMkLst>
        </pc:spChg>
        <pc:spChg chg="add mod">
          <ac:chgData name="Ericka Nguyen" userId="17702d90-4754-4f5f-82ac-1015867a0565" providerId="ADAL" clId="{6DADCFC4-9505-8648-B2E1-E64D99F8BB98}" dt="2025-08-13T18:39:40.595" v="8047" actId="20577"/>
          <ac:spMkLst>
            <pc:docMk/>
            <pc:sldMk cId="670727015" sldId="329"/>
            <ac:spMk id="66" creationId="{814B5B57-9F62-F847-567E-7BE259312FA5}"/>
          </ac:spMkLst>
        </pc:spChg>
        <pc:graphicFrameChg chg="mod">
          <ac:chgData name="Ericka Nguyen" userId="17702d90-4754-4f5f-82ac-1015867a0565" providerId="ADAL" clId="{6DADCFC4-9505-8648-B2E1-E64D99F8BB98}" dt="2025-08-13T18:34:19.391" v="7961"/>
          <ac:graphicFrameMkLst>
            <pc:docMk/>
            <pc:sldMk cId="670727015" sldId="329"/>
            <ac:graphicFrameMk id="21" creationId="{944490E8-5563-C932-96E7-457F0A08A6AB}"/>
          </ac:graphicFrameMkLst>
        </pc:graphicFrameChg>
        <pc:graphicFrameChg chg="mod modGraphic">
          <ac:chgData name="Ericka Nguyen" userId="17702d90-4754-4f5f-82ac-1015867a0565" providerId="ADAL" clId="{6DADCFC4-9505-8648-B2E1-E64D99F8BB98}" dt="2025-08-13T18:33:02.298" v="7954" actId="1076"/>
          <ac:graphicFrameMkLst>
            <pc:docMk/>
            <pc:sldMk cId="670727015" sldId="329"/>
            <ac:graphicFrameMk id="25" creationId="{6E9211A7-5C8D-8B90-309C-3F345B2ECE5E}"/>
          </ac:graphicFrameMkLst>
        </pc:graphicFrameChg>
        <pc:cxnChg chg="add mod">
          <ac:chgData name="Ericka Nguyen" userId="17702d90-4754-4f5f-82ac-1015867a0565" providerId="ADAL" clId="{6DADCFC4-9505-8648-B2E1-E64D99F8BB98}" dt="2025-08-13T18:39:23.047" v="8039" actId="1037"/>
          <ac:cxnSpMkLst>
            <pc:docMk/>
            <pc:sldMk cId="670727015" sldId="329"/>
            <ac:cxnSpMk id="33" creationId="{62CA8C4C-4757-F329-EB43-AA4582DFCE0F}"/>
          </ac:cxnSpMkLst>
        </pc:cxnChg>
        <pc:cxnChg chg="add mod">
          <ac:chgData name="Ericka Nguyen" userId="17702d90-4754-4f5f-82ac-1015867a0565" providerId="ADAL" clId="{6DADCFC4-9505-8648-B2E1-E64D99F8BB98}" dt="2025-08-13T18:39:23.047" v="8039" actId="1037"/>
          <ac:cxnSpMkLst>
            <pc:docMk/>
            <pc:sldMk cId="670727015" sldId="329"/>
            <ac:cxnSpMk id="39" creationId="{7DF482EB-3455-37DF-33F0-E2D8EE0CDB91}"/>
          </ac:cxnSpMkLst>
        </pc:cxnChg>
        <pc:cxnChg chg="add mod">
          <ac:chgData name="Ericka Nguyen" userId="17702d90-4754-4f5f-82ac-1015867a0565" providerId="ADAL" clId="{6DADCFC4-9505-8648-B2E1-E64D99F8BB98}" dt="2025-08-13T18:39:12.779" v="8037" actId="571"/>
          <ac:cxnSpMkLst>
            <pc:docMk/>
            <pc:sldMk cId="670727015" sldId="329"/>
            <ac:cxnSpMk id="51" creationId="{9978DEAC-6B3C-3470-33F4-8DD8D29D59A8}"/>
          </ac:cxnSpMkLst>
        </pc:cxnChg>
        <pc:cxnChg chg="add mod">
          <ac:chgData name="Ericka Nguyen" userId="17702d90-4754-4f5f-82ac-1015867a0565" providerId="ADAL" clId="{6DADCFC4-9505-8648-B2E1-E64D99F8BB98}" dt="2025-08-13T18:39:12.779" v="8037" actId="571"/>
          <ac:cxnSpMkLst>
            <pc:docMk/>
            <pc:sldMk cId="670727015" sldId="329"/>
            <ac:cxnSpMk id="53" creationId="{487846DE-9652-2966-CEC3-823379465AD5}"/>
          </ac:cxnSpMkLst>
        </pc:cxnChg>
        <pc:cxnChg chg="add mod">
          <ac:chgData name="Ericka Nguyen" userId="17702d90-4754-4f5f-82ac-1015867a0565" providerId="ADAL" clId="{6DADCFC4-9505-8648-B2E1-E64D99F8BB98}" dt="2025-08-13T18:39:18.732" v="8038" actId="571"/>
          <ac:cxnSpMkLst>
            <pc:docMk/>
            <pc:sldMk cId="670727015" sldId="329"/>
            <ac:cxnSpMk id="63" creationId="{1D277B67-CC5B-9744-5E9C-90F09E7DBC14}"/>
          </ac:cxnSpMkLst>
        </pc:cxnChg>
        <pc:cxnChg chg="add mod">
          <ac:chgData name="Ericka Nguyen" userId="17702d90-4754-4f5f-82ac-1015867a0565" providerId="ADAL" clId="{6DADCFC4-9505-8648-B2E1-E64D99F8BB98}" dt="2025-08-13T18:39:18.732" v="8038" actId="571"/>
          <ac:cxnSpMkLst>
            <pc:docMk/>
            <pc:sldMk cId="670727015" sldId="329"/>
            <ac:cxnSpMk id="65" creationId="{C458BCEC-070A-B207-6FC9-ADF197E69A7C}"/>
          </ac:cxnSpMkLst>
        </pc:cxnChg>
      </pc:sldChg>
      <pc:sldChg chg="addSp delSp modSp add del mod">
        <pc:chgData name="Ericka Nguyen" userId="17702d90-4754-4f5f-82ac-1015867a0565" providerId="ADAL" clId="{6DADCFC4-9505-8648-B2E1-E64D99F8BB98}" dt="2025-08-25T06:21:49.372" v="8604" actId="2696"/>
        <pc:sldMkLst>
          <pc:docMk/>
          <pc:sldMk cId="2165297667" sldId="330"/>
        </pc:sldMkLst>
      </pc:sldChg>
      <pc:sldChg chg="addSp delSp modSp add mod">
        <pc:chgData name="Ericka Nguyen" userId="17702d90-4754-4f5f-82ac-1015867a0565" providerId="ADAL" clId="{6DADCFC4-9505-8648-B2E1-E64D99F8BB98}" dt="2025-08-25T06:24:46.896" v="8629" actId="207"/>
        <pc:sldMkLst>
          <pc:docMk/>
          <pc:sldMk cId="2557469484" sldId="331"/>
        </pc:sldMkLst>
      </pc:sldChg>
      <pc:sldMasterChg chg="setBg modSldLayout">
        <pc:chgData name="Ericka Nguyen" userId="17702d90-4754-4f5f-82ac-1015867a0565" providerId="ADAL" clId="{6DADCFC4-9505-8648-B2E1-E64D99F8BB98}" dt="2025-08-06T21:21:18.699" v="7758"/>
        <pc:sldMasterMkLst>
          <pc:docMk/>
          <pc:sldMasterMk cId="2643014717" sldId="2147483648"/>
        </pc:sldMasterMkLst>
        <pc:sldLayoutChg chg="setBg">
          <pc:chgData name="Ericka Nguyen" userId="17702d90-4754-4f5f-82ac-1015867a0565" providerId="ADAL" clId="{6DADCFC4-9505-8648-B2E1-E64D99F8BB98}" dt="2025-08-06T21:21:18.699" v="7758"/>
          <pc:sldLayoutMkLst>
            <pc:docMk/>
            <pc:sldMasterMk cId="2643014717" sldId="2147483648"/>
            <pc:sldLayoutMk cId="197471523" sldId="2147483649"/>
          </pc:sldLayoutMkLst>
        </pc:sldLayoutChg>
        <pc:sldLayoutChg chg="delSp mod setBg">
          <pc:chgData name="Ericka Nguyen" userId="17702d90-4754-4f5f-82ac-1015867a0565" providerId="ADAL" clId="{6DADCFC4-9505-8648-B2E1-E64D99F8BB98}" dt="2025-08-06T21:21:18.699" v="7758"/>
          <pc:sldLayoutMkLst>
            <pc:docMk/>
            <pc:sldMasterMk cId="2643014717" sldId="2147483648"/>
            <pc:sldLayoutMk cId="2290619943" sldId="2147483650"/>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1809109665" sldId="2147483651"/>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3111794174" sldId="2147483652"/>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4004419007" sldId="2147483653"/>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4182955833" sldId="2147483654"/>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1079436061" sldId="2147483655"/>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3774298703" sldId="2147483656"/>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1029627863" sldId="2147483657"/>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3465328985" sldId="2147483658"/>
          </pc:sldLayoutMkLst>
        </pc:sldLayoutChg>
        <pc:sldLayoutChg chg="setBg">
          <pc:chgData name="Ericka Nguyen" userId="17702d90-4754-4f5f-82ac-1015867a0565" providerId="ADAL" clId="{6DADCFC4-9505-8648-B2E1-E64D99F8BB98}" dt="2025-08-06T21:21:18.699" v="7758"/>
          <pc:sldLayoutMkLst>
            <pc:docMk/>
            <pc:sldMasterMk cId="2643014717" sldId="2147483648"/>
            <pc:sldLayoutMk cId="790426571" sldId="2147483659"/>
          </pc:sldLayoutMkLst>
        </pc:sldLayoutChg>
      </pc:sldMasterChg>
    </pc:docChg>
  </pc:docChgLst>
  <pc:docChgLst>
    <pc:chgData name="Ashley Henyan" userId="S::ashley.henyan@accessiblemeds.org::30488952-2537-4355-89d5-3bf6a0ed4ab2" providerId="AD" clId="Web-{A37B1498-D640-F922-F412-A15EA6E25C49}"/>
    <pc:docChg chg="modSld">
      <pc:chgData name="Ashley Henyan" userId="S::ashley.henyan@accessiblemeds.org::30488952-2537-4355-89d5-3bf6a0ed4ab2" providerId="AD" clId="Web-{A37B1498-D640-F922-F412-A15EA6E25C49}" dt="2025-09-02T18:11:23.105" v="18" actId="20577"/>
      <pc:docMkLst>
        <pc:docMk/>
      </pc:docMkLst>
      <pc:sldChg chg="modSp">
        <pc:chgData name="Ashley Henyan" userId="S::ashley.henyan@accessiblemeds.org::30488952-2537-4355-89d5-3bf6a0ed4ab2" providerId="AD" clId="Web-{A37B1498-D640-F922-F412-A15EA6E25C49}" dt="2025-09-02T18:11:23.105" v="18" actId="20577"/>
        <pc:sldMkLst>
          <pc:docMk/>
          <pc:sldMk cId="4180628134" sldId="262"/>
        </pc:sldMkLst>
        <pc:spChg chg="mod">
          <ac:chgData name="Ashley Henyan" userId="S::ashley.henyan@accessiblemeds.org::30488952-2537-4355-89d5-3bf6a0ed4ab2" providerId="AD" clId="Web-{A37B1498-D640-F922-F412-A15EA6E25C49}" dt="2025-09-02T18:11:23.105" v="18" actId="20577"/>
          <ac:spMkLst>
            <pc:docMk/>
            <pc:sldMk cId="4180628134" sldId="262"/>
            <ac:spMk id="4" creationId="{68D4A20F-90A8-136B-BE71-96A73CD67476}"/>
          </ac:spMkLst>
        </pc:spChg>
      </pc:sldChg>
      <pc:sldChg chg="modSp">
        <pc:chgData name="Ashley Henyan" userId="S::ashley.henyan@accessiblemeds.org::30488952-2537-4355-89d5-3bf6a0ed4ab2" providerId="AD" clId="Web-{A37B1498-D640-F922-F412-A15EA6E25C49}" dt="2025-09-02T18:09:42.762" v="13" actId="20577"/>
        <pc:sldMkLst>
          <pc:docMk/>
          <pc:sldMk cId="4037998499" sldId="281"/>
        </pc:sldMkLst>
        <pc:spChg chg="mod">
          <ac:chgData name="Ashley Henyan" userId="S::ashley.henyan@accessiblemeds.org::30488952-2537-4355-89d5-3bf6a0ed4ab2" providerId="AD" clId="Web-{A37B1498-D640-F922-F412-A15EA6E25C49}" dt="2025-09-02T18:09:42.762" v="13" actId="20577"/>
          <ac:spMkLst>
            <pc:docMk/>
            <pc:sldMk cId="4037998499" sldId="281"/>
            <ac:spMk id="4" creationId="{68D4A20F-90A8-136B-BE71-96A73CD67476}"/>
          </ac:spMkLst>
        </pc:spChg>
      </pc:sldChg>
      <pc:sldChg chg="modSp">
        <pc:chgData name="Ashley Henyan" userId="S::ashley.henyan@accessiblemeds.org::30488952-2537-4355-89d5-3bf6a0ed4ab2" providerId="AD" clId="Web-{A37B1498-D640-F922-F412-A15EA6E25C49}" dt="2025-09-02T18:08:46.184" v="3" actId="20577"/>
        <pc:sldMkLst>
          <pc:docMk/>
          <pc:sldMk cId="3927916699" sldId="307"/>
        </pc:sldMkLst>
        <pc:spChg chg="mod">
          <ac:chgData name="Ashley Henyan" userId="S::ashley.henyan@accessiblemeds.org::30488952-2537-4355-89d5-3bf6a0ed4ab2" providerId="AD" clId="Web-{A37B1498-D640-F922-F412-A15EA6E25C49}" dt="2025-09-02T18:08:46.184" v="3" actId="20577"/>
          <ac:spMkLst>
            <pc:docMk/>
            <pc:sldMk cId="3927916699" sldId="307"/>
            <ac:spMk id="12" creationId="{4E8067BF-6498-4C51-6385-85D6C9FC975A}"/>
          </ac:spMkLst>
        </pc:spChg>
      </pc:sldChg>
      <pc:sldChg chg="modSp">
        <pc:chgData name="Ashley Henyan" userId="S::ashley.henyan@accessiblemeds.org::30488952-2537-4355-89d5-3bf6a0ed4ab2" providerId="AD" clId="Web-{A37B1498-D640-F922-F412-A15EA6E25C49}" dt="2025-09-02T18:08:55.746" v="7" actId="20577"/>
        <pc:sldMkLst>
          <pc:docMk/>
          <pc:sldMk cId="4243113380" sldId="311"/>
        </pc:sldMkLst>
        <pc:spChg chg="mod">
          <ac:chgData name="Ashley Henyan" userId="S::ashley.henyan@accessiblemeds.org::30488952-2537-4355-89d5-3bf6a0ed4ab2" providerId="AD" clId="Web-{A37B1498-D640-F922-F412-A15EA6E25C49}" dt="2025-09-02T18:08:55.746" v="7" actId="20577"/>
          <ac:spMkLst>
            <pc:docMk/>
            <pc:sldMk cId="4243113380" sldId="311"/>
            <ac:spMk id="4" creationId="{6F332C4F-0311-9F3E-01B9-8677A157C45C}"/>
          </ac:spMkLst>
        </pc:spChg>
      </pc:sldChg>
      <pc:sldChg chg="modSp">
        <pc:chgData name="Ashley Henyan" userId="S::ashley.henyan@accessiblemeds.org::30488952-2537-4355-89d5-3bf6a0ed4ab2" providerId="AD" clId="Web-{A37B1498-D640-F922-F412-A15EA6E25C49}" dt="2025-09-02T18:09:17.434" v="11" actId="20577"/>
        <pc:sldMkLst>
          <pc:docMk/>
          <pc:sldMk cId="3383019855" sldId="312"/>
        </pc:sldMkLst>
        <pc:spChg chg="mod">
          <ac:chgData name="Ashley Henyan" userId="S::ashley.henyan@accessiblemeds.org::30488952-2537-4355-89d5-3bf6a0ed4ab2" providerId="AD" clId="Web-{A37B1498-D640-F922-F412-A15EA6E25C49}" dt="2025-09-02T18:09:17.434" v="11" actId="20577"/>
          <ac:spMkLst>
            <pc:docMk/>
            <pc:sldMk cId="3383019855" sldId="312"/>
            <ac:spMk id="4" creationId="{8C046330-8B97-0390-DA9C-A0FD0848F44D}"/>
          </ac:spMkLst>
        </pc:spChg>
      </pc:sldChg>
      <pc:sldChg chg="modSp">
        <pc:chgData name="Ashley Henyan" userId="S::ashley.henyan@accessiblemeds.org::30488952-2537-4355-89d5-3bf6a0ed4ab2" providerId="AD" clId="Web-{A37B1498-D640-F922-F412-A15EA6E25C49}" dt="2025-09-02T18:10:06.918" v="15" actId="20577"/>
        <pc:sldMkLst>
          <pc:docMk/>
          <pc:sldMk cId="1913540860" sldId="324"/>
        </pc:sldMkLst>
        <pc:spChg chg="mod">
          <ac:chgData name="Ashley Henyan" userId="S::ashley.henyan@accessiblemeds.org::30488952-2537-4355-89d5-3bf6a0ed4ab2" providerId="AD" clId="Web-{A37B1498-D640-F922-F412-A15EA6E25C49}" dt="2025-09-02T18:10:06.918" v="15" actId="20577"/>
          <ac:spMkLst>
            <pc:docMk/>
            <pc:sldMk cId="1913540860" sldId="324"/>
            <ac:spMk id="3" creationId="{DA986CED-56FA-5BDE-AB4B-59EF5124B458}"/>
          </ac:spMkLst>
        </pc:spChg>
      </pc:sldChg>
    </pc:docChg>
  </pc:docChgLst>
  <pc:docChgLst>
    <pc:chgData name="Ashley Henyan" userId="S::ashley.henyan@accessiblemeds.org::30488952-2537-4355-89d5-3bf6a0ed4ab2" providerId="AD" clId="Web-{AA1046CC-E044-7788-42DE-AE2FA2E4FE09}"/>
    <pc:docChg chg="modSld sldOrd">
      <pc:chgData name="Ashley Henyan" userId="S::ashley.henyan@accessiblemeds.org::30488952-2537-4355-89d5-3bf6a0ed4ab2" providerId="AD" clId="Web-{AA1046CC-E044-7788-42DE-AE2FA2E4FE09}" dt="2025-08-07T18:52:53.060" v="43" actId="1076"/>
      <pc:docMkLst>
        <pc:docMk/>
      </pc:docMkLst>
      <pc:sldChg chg="modSp">
        <pc:chgData name="Ashley Henyan" userId="S::ashley.henyan@accessiblemeds.org::30488952-2537-4355-89d5-3bf6a0ed4ab2" providerId="AD" clId="Web-{AA1046CC-E044-7788-42DE-AE2FA2E4FE09}" dt="2025-08-07T18:45:33.161" v="37" actId="20577"/>
        <pc:sldMkLst>
          <pc:docMk/>
          <pc:sldMk cId="1210469243" sldId="257"/>
        </pc:sldMkLst>
        <pc:spChg chg="mod">
          <ac:chgData name="Ashley Henyan" userId="S::ashley.henyan@accessiblemeds.org::30488952-2537-4355-89d5-3bf6a0ed4ab2" providerId="AD" clId="Web-{AA1046CC-E044-7788-42DE-AE2FA2E4FE09}" dt="2025-08-07T18:45:33.161" v="37" actId="20577"/>
          <ac:spMkLst>
            <pc:docMk/>
            <pc:sldMk cId="1210469243" sldId="257"/>
            <ac:spMk id="2" creationId="{B3D7ABD1-7701-2C37-B684-0F6B0FEF8085}"/>
          </ac:spMkLst>
        </pc:spChg>
      </pc:sldChg>
      <pc:sldChg chg="modSp">
        <pc:chgData name="Ashley Henyan" userId="S::ashley.henyan@accessiblemeds.org::30488952-2537-4355-89d5-3bf6a0ed4ab2" providerId="AD" clId="Web-{AA1046CC-E044-7788-42DE-AE2FA2E4FE09}" dt="2025-08-07T18:52:53.060" v="43" actId="1076"/>
        <pc:sldMkLst>
          <pc:docMk/>
          <pc:sldMk cId="1790143865" sldId="258"/>
        </pc:sldMkLst>
        <pc:spChg chg="mod">
          <ac:chgData name="Ashley Henyan" userId="S::ashley.henyan@accessiblemeds.org::30488952-2537-4355-89d5-3bf6a0ed4ab2" providerId="AD" clId="Web-{AA1046CC-E044-7788-42DE-AE2FA2E4FE09}" dt="2025-08-07T18:52:53.060" v="43" actId="1076"/>
          <ac:spMkLst>
            <pc:docMk/>
            <pc:sldMk cId="1790143865" sldId="258"/>
            <ac:spMk id="11" creationId="{BF9951CD-475D-9633-F858-473BE346AAE6}"/>
          </ac:spMkLst>
        </pc:spChg>
        <pc:spChg chg="mod">
          <ac:chgData name="Ashley Henyan" userId="S::ashley.henyan@accessiblemeds.org::30488952-2537-4355-89d5-3bf6a0ed4ab2" providerId="AD" clId="Web-{AA1046CC-E044-7788-42DE-AE2FA2E4FE09}" dt="2025-08-07T18:52:29.668" v="40" actId="1076"/>
          <ac:spMkLst>
            <pc:docMk/>
            <pc:sldMk cId="1790143865" sldId="258"/>
            <ac:spMk id="13" creationId="{DA6404AD-94A9-3B65-D814-62C8FD58ADD6}"/>
          </ac:spMkLst>
        </pc:spChg>
        <pc:spChg chg="mod">
          <ac:chgData name="Ashley Henyan" userId="S::ashley.henyan@accessiblemeds.org::30488952-2537-4355-89d5-3bf6a0ed4ab2" providerId="AD" clId="Web-{AA1046CC-E044-7788-42DE-AE2FA2E4FE09}" dt="2025-08-07T18:52:42.466" v="42" actId="1076"/>
          <ac:spMkLst>
            <pc:docMk/>
            <pc:sldMk cId="1790143865" sldId="258"/>
            <ac:spMk id="16" creationId="{01B40EF1-ABE9-1196-B965-33C9FDD0BDB6}"/>
          </ac:spMkLst>
        </pc:spChg>
        <pc:spChg chg="mod">
          <ac:chgData name="Ashley Henyan" userId="S::ashley.henyan@accessiblemeds.org::30488952-2537-4355-89d5-3bf6a0ed4ab2" providerId="AD" clId="Web-{AA1046CC-E044-7788-42DE-AE2FA2E4FE09}" dt="2025-08-07T18:52:36.215" v="41" actId="1076"/>
          <ac:spMkLst>
            <pc:docMk/>
            <pc:sldMk cId="1790143865" sldId="258"/>
            <ac:spMk id="18" creationId="{4C98D535-B423-D531-CB4F-C477359B5857}"/>
          </ac:spMkLst>
        </pc:spChg>
      </pc:sldChg>
      <pc:sldChg chg="ord">
        <pc:chgData name="Ashley Henyan" userId="S::ashley.henyan@accessiblemeds.org::30488952-2537-4355-89d5-3bf6a0ed4ab2" providerId="AD" clId="Web-{AA1046CC-E044-7788-42DE-AE2FA2E4FE09}" dt="2025-08-07T18:47:27.648" v="39"/>
        <pc:sldMkLst>
          <pc:docMk/>
          <pc:sldMk cId="2993910735" sldId="322"/>
        </pc:sldMkLst>
      </pc:sldChg>
    </pc:docChg>
  </pc:docChgLst>
  <pc:docChgLst>
    <pc:chgData name="Ashley Henyan" userId="S::ashley.henyan@accessiblemeds.org::30488952-2537-4355-89d5-3bf6a0ed4ab2" providerId="AD" clId="Web-{452400A3-2A71-A94B-40F9-1C5F2E15BFDC}"/>
    <pc:docChg chg="modSld">
      <pc:chgData name="Ashley Henyan" userId="S::ashley.henyan@accessiblemeds.org::30488952-2537-4355-89d5-3bf6a0ed4ab2" providerId="AD" clId="Web-{452400A3-2A71-A94B-40F9-1C5F2E15BFDC}" dt="2025-08-07T18:37:11.290" v="45" actId="1076"/>
      <pc:docMkLst>
        <pc:docMk/>
      </pc:docMkLst>
      <pc:sldChg chg="modSp">
        <pc:chgData name="Ashley Henyan" userId="S::ashley.henyan@accessiblemeds.org::30488952-2537-4355-89d5-3bf6a0ed4ab2" providerId="AD" clId="Web-{452400A3-2A71-A94B-40F9-1C5F2E15BFDC}" dt="2025-08-07T18:37:11.290" v="45" actId="1076"/>
        <pc:sldMkLst>
          <pc:docMk/>
          <pc:sldMk cId="1790143865" sldId="258"/>
        </pc:sldMkLst>
        <pc:spChg chg="mod">
          <ac:chgData name="Ashley Henyan" userId="S::ashley.henyan@accessiblemeds.org::30488952-2537-4355-89d5-3bf6a0ed4ab2" providerId="AD" clId="Web-{452400A3-2A71-A94B-40F9-1C5F2E15BFDC}" dt="2025-08-07T18:36:49.259" v="41" actId="1076"/>
          <ac:spMkLst>
            <pc:docMk/>
            <pc:sldMk cId="1790143865" sldId="258"/>
            <ac:spMk id="11" creationId="{BF9951CD-475D-9633-F858-473BE346AAE6}"/>
          </ac:spMkLst>
        </pc:spChg>
        <pc:spChg chg="mod">
          <ac:chgData name="Ashley Henyan" userId="S::ashley.henyan@accessiblemeds.org::30488952-2537-4355-89d5-3bf6a0ed4ab2" providerId="AD" clId="Web-{452400A3-2A71-A94B-40F9-1C5F2E15BFDC}" dt="2025-08-07T18:37:05.665" v="44" actId="1076"/>
          <ac:spMkLst>
            <pc:docMk/>
            <pc:sldMk cId="1790143865" sldId="258"/>
            <ac:spMk id="13" creationId="{DA6404AD-94A9-3B65-D814-62C8FD58ADD6}"/>
          </ac:spMkLst>
        </pc:spChg>
        <pc:spChg chg="mod">
          <ac:chgData name="Ashley Henyan" userId="S::ashley.henyan@accessiblemeds.org::30488952-2537-4355-89d5-3bf6a0ed4ab2" providerId="AD" clId="Web-{452400A3-2A71-A94B-40F9-1C5F2E15BFDC}" dt="2025-08-07T18:36:56.649" v="42" actId="1076"/>
          <ac:spMkLst>
            <pc:docMk/>
            <pc:sldMk cId="1790143865" sldId="258"/>
            <ac:spMk id="16" creationId="{01B40EF1-ABE9-1196-B965-33C9FDD0BDB6}"/>
          </ac:spMkLst>
        </pc:spChg>
        <pc:spChg chg="mod">
          <ac:chgData name="Ashley Henyan" userId="S::ashley.henyan@accessiblemeds.org::30488952-2537-4355-89d5-3bf6a0ed4ab2" providerId="AD" clId="Web-{452400A3-2A71-A94B-40F9-1C5F2E15BFDC}" dt="2025-08-07T18:37:11.290" v="45" actId="1076"/>
          <ac:spMkLst>
            <pc:docMk/>
            <pc:sldMk cId="1790143865" sldId="258"/>
            <ac:spMk id="18" creationId="{4C98D535-B423-D531-CB4F-C477359B5857}"/>
          </ac:spMkLst>
        </pc:spChg>
      </pc:sldChg>
    </pc:docChg>
  </pc:docChgLst>
  <pc:docChgLst>
    <pc:chgData name="Shana Christrup" userId="S::shana.christrup@accessiblemeds.org::2d844a29-e92b-4f39-80af-f7ea06d255f4" providerId="AD" clId="Web-{B21A3C61-BA91-16CD-1BF9-318D718D70AE}"/>
    <pc:docChg chg="addSld modSld">
      <pc:chgData name="Shana Christrup" userId="S::shana.christrup@accessiblemeds.org::2d844a29-e92b-4f39-80af-f7ea06d255f4" providerId="AD" clId="Web-{B21A3C61-BA91-16CD-1BF9-318D718D70AE}" dt="2025-08-08T17:46:45.621" v="3" actId="14100"/>
      <pc:docMkLst>
        <pc:docMk/>
      </pc:docMkLst>
      <pc:sldChg chg="modSp">
        <pc:chgData name="Shana Christrup" userId="S::shana.christrup@accessiblemeds.org::2d844a29-e92b-4f39-80af-f7ea06d255f4" providerId="AD" clId="Web-{B21A3C61-BA91-16CD-1BF9-318D718D70AE}" dt="2025-08-08T17:46:45.621" v="3" actId="14100"/>
        <pc:sldMkLst>
          <pc:docMk/>
          <pc:sldMk cId="3383019855" sldId="312"/>
        </pc:sldMkLst>
      </pc:sldChg>
      <pc:sldChg chg="add replId">
        <pc:chgData name="Shana Christrup" userId="S::shana.christrup@accessiblemeds.org::2d844a29-e92b-4f39-80af-f7ea06d255f4" providerId="AD" clId="Web-{B21A3C61-BA91-16CD-1BF9-318D718D70AE}" dt="2025-08-08T17:46:19.980" v="0"/>
        <pc:sldMkLst>
          <pc:docMk/>
          <pc:sldMk cId="4024928502" sldId="328"/>
        </pc:sldMkLst>
      </pc:sldChg>
    </pc:docChg>
  </pc:docChgLst>
  <pc:docChgLst>
    <pc:chgData name="Shana Christrup" userId="S::shana.christrup@accessiblemeds.org::2d844a29-e92b-4f39-80af-f7ea06d255f4" providerId="AD" clId="Web-{FB5EBF18-3644-EAE5-6ADB-629335D59969}"/>
    <pc:docChg chg="modSld">
      <pc:chgData name="Shana Christrup" userId="S::shana.christrup@accessiblemeds.org::2d844a29-e92b-4f39-80af-f7ea06d255f4" providerId="AD" clId="Web-{FB5EBF18-3644-EAE5-6ADB-629335D59969}" dt="2025-07-28T15:42:32.857" v="6"/>
      <pc:docMkLst>
        <pc:docMk/>
      </pc:docMkLst>
      <pc:sldChg chg="addSp delSp">
        <pc:chgData name="Shana Christrup" userId="S::shana.christrup@accessiblemeds.org::2d844a29-e92b-4f39-80af-f7ea06d255f4" providerId="AD" clId="Web-{FB5EBF18-3644-EAE5-6ADB-629335D59969}" dt="2025-07-28T15:42:32.857" v="6"/>
        <pc:sldMkLst>
          <pc:docMk/>
          <pc:sldMk cId="4243113380" sldId="311"/>
        </pc:sldMkLst>
      </pc:sldChg>
    </pc:docChg>
  </pc:docChgLst>
  <pc:docChgLst>
    <pc:chgData name="Ashley Henyan" userId="S::ashley.henyan@accessiblemeds.org::30488952-2537-4355-89d5-3bf6a0ed4ab2" providerId="AD" clId="Web-{29306DE8-8826-9F90-9EE2-982A0DD25C58}"/>
    <pc:docChg chg="modSld">
      <pc:chgData name="Ashley Henyan" userId="S::ashley.henyan@accessiblemeds.org::30488952-2537-4355-89d5-3bf6a0ed4ab2" providerId="AD" clId="Web-{29306DE8-8826-9F90-9EE2-982A0DD25C58}" dt="2025-08-08T10:58:55.422" v="27" actId="20577"/>
      <pc:docMkLst>
        <pc:docMk/>
      </pc:docMkLst>
      <pc:sldChg chg="addSp delSp modSp">
        <pc:chgData name="Ashley Henyan" userId="S::ashley.henyan@accessiblemeds.org::30488952-2537-4355-89d5-3bf6a0ed4ab2" providerId="AD" clId="Web-{29306DE8-8826-9F90-9EE2-982A0DD25C58}" dt="2025-08-08T10:58:55.422" v="27" actId="20577"/>
        <pc:sldMkLst>
          <pc:docMk/>
          <pc:sldMk cId="1790143865" sldId="258"/>
        </pc:sldMkLst>
        <pc:spChg chg="mod">
          <ac:chgData name="Ashley Henyan" userId="S::ashley.henyan@accessiblemeds.org::30488952-2537-4355-89d5-3bf6a0ed4ab2" providerId="AD" clId="Web-{29306DE8-8826-9F90-9EE2-982A0DD25C58}" dt="2025-08-08T10:57:18.360" v="6" actId="20577"/>
          <ac:spMkLst>
            <pc:docMk/>
            <pc:sldMk cId="1790143865" sldId="258"/>
            <ac:spMk id="11" creationId="{BF9951CD-475D-9633-F858-473BE346AAE6}"/>
          </ac:spMkLst>
        </pc:spChg>
        <pc:spChg chg="mod">
          <ac:chgData name="Ashley Henyan" userId="S::ashley.henyan@accessiblemeds.org::30488952-2537-4355-89d5-3bf6a0ed4ab2" providerId="AD" clId="Web-{29306DE8-8826-9F90-9EE2-982A0DD25C58}" dt="2025-08-08T10:57:31.641" v="13" actId="20577"/>
          <ac:spMkLst>
            <pc:docMk/>
            <pc:sldMk cId="1790143865" sldId="258"/>
            <ac:spMk id="13" creationId="{DA6404AD-94A9-3B65-D814-62C8FD58ADD6}"/>
          </ac:spMkLst>
        </pc:spChg>
        <pc:spChg chg="add del mod">
          <ac:chgData name="Ashley Henyan" userId="S::ashley.henyan@accessiblemeds.org::30488952-2537-4355-89d5-3bf6a0ed4ab2" providerId="AD" clId="Web-{29306DE8-8826-9F90-9EE2-982A0DD25C58}" dt="2025-08-08T10:57:49.157" v="19" actId="20577"/>
          <ac:spMkLst>
            <pc:docMk/>
            <pc:sldMk cId="1790143865" sldId="258"/>
            <ac:spMk id="16" creationId="{01B40EF1-ABE9-1196-B965-33C9FDD0BDB6}"/>
          </ac:spMkLst>
        </pc:spChg>
        <pc:spChg chg="add del mod">
          <ac:chgData name="Ashley Henyan" userId="S::ashley.henyan@accessiblemeds.org::30488952-2537-4355-89d5-3bf6a0ed4ab2" providerId="AD" clId="Web-{29306DE8-8826-9F90-9EE2-982A0DD25C58}" dt="2025-08-08T10:58:55.422" v="27" actId="20577"/>
          <ac:spMkLst>
            <pc:docMk/>
            <pc:sldMk cId="1790143865" sldId="258"/>
            <ac:spMk id="18" creationId="{4C98D535-B423-D531-CB4F-C477359B5857}"/>
          </ac:spMkLst>
        </pc:spChg>
      </pc:sldChg>
    </pc:docChg>
  </pc:docChgLst>
  <pc:docChgLst>
    <pc:chgData name="Alisha Sud" userId="S::alisha.sud@accessiblemeds.org::d50251e5-e7e2-4445-a8fe-9939e4a1963d" providerId="AD" clId="Web-{DBC8BD56-E141-0C29-803A-2FE38C45561A}"/>
    <pc:docChg chg="mod">
      <pc:chgData name="Alisha Sud" userId="S::alisha.sud@accessiblemeds.org::d50251e5-e7e2-4445-a8fe-9939e4a1963d" providerId="AD" clId="Web-{DBC8BD56-E141-0C29-803A-2FE38C45561A}" dt="2025-08-05T19:22:55.133"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a:t>Annual Savings from Generics ($B)</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Annual savings from generics ($B)</c:v>
                </c:pt>
              </c:strCache>
            </c:strRef>
          </c:tx>
          <c:spPr>
            <a:solidFill>
              <a:srgbClr val="0083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General</c:formatCode>
                <c:ptCount val="10"/>
                <c:pt idx="0">
                  <c:v>220</c:v>
                </c:pt>
                <c:pt idx="1">
                  <c:v>242</c:v>
                </c:pt>
                <c:pt idx="2">
                  <c:v>266</c:v>
                </c:pt>
                <c:pt idx="3">
                  <c:v>288</c:v>
                </c:pt>
                <c:pt idx="4">
                  <c:v>317</c:v>
                </c:pt>
                <c:pt idx="5">
                  <c:v>340</c:v>
                </c:pt>
                <c:pt idx="6">
                  <c:v>371</c:v>
                </c:pt>
                <c:pt idx="7">
                  <c:v>404</c:v>
                </c:pt>
                <c:pt idx="8">
                  <c:v>440</c:v>
                </c:pt>
                <c:pt idx="9">
                  <c:v>467</c:v>
                </c:pt>
              </c:numCache>
            </c:numRef>
          </c:val>
          <c:extLst>
            <c:ext xmlns:c16="http://schemas.microsoft.com/office/drawing/2014/chart" uri="{C3380CC4-5D6E-409C-BE32-E72D297353CC}">
              <c16:uniqueId val="{00000000-5413-B346-87E1-13D44BA40DF6}"/>
            </c:ext>
          </c:extLst>
        </c:ser>
        <c:dLbls>
          <c:showLegendKey val="0"/>
          <c:showVal val="1"/>
          <c:showCatName val="0"/>
          <c:showSerName val="0"/>
          <c:showPercent val="0"/>
          <c:showBubbleSize val="0"/>
        </c:dLbls>
        <c:gapWidth val="75"/>
        <c:axId val="1301591696"/>
        <c:axId val="1301593408"/>
      </c:barChart>
      <c:catAx>
        <c:axId val="130159169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a:t>Years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01593408"/>
        <c:crosses val="autoZero"/>
        <c:auto val="1"/>
        <c:lblAlgn val="ctr"/>
        <c:lblOffset val="100"/>
        <c:noMultiLvlLbl val="0"/>
      </c:catAx>
      <c:valAx>
        <c:axId val="130159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a:t>Annual savings ($B)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01591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2004-2008 (n=81)</c:v>
                </c:pt>
              </c:strCache>
            </c:strRef>
          </c:tx>
          <c:spPr>
            <a:ln w="28575" cap="rnd">
              <a:solidFill>
                <a:srgbClr val="24418F"/>
              </a:solidFill>
              <a:round/>
            </a:ln>
            <a:effectLst/>
          </c:spPr>
          <c:marker>
            <c:symbol val="circle"/>
            <c:size val="8"/>
            <c:spPr>
              <a:solidFill>
                <a:srgbClr val="24418F"/>
              </a:solidFill>
              <a:ln w="9525">
                <a:solidFill>
                  <a:srgbClr val="24418F"/>
                </a:solidFill>
              </a:ln>
              <a:effectLst/>
            </c:spPr>
          </c:marker>
          <c:cat>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Sheet1!$B$2:$B$14</c:f>
              <c:numCache>
                <c:formatCode>0%</c:formatCode>
                <c:ptCount val="13"/>
                <c:pt idx="0">
                  <c:v>0.23957682008986167</c:v>
                </c:pt>
                <c:pt idx="1">
                  <c:v>0.46636386376316047</c:v>
                </c:pt>
                <c:pt idx="2">
                  <c:v>0.52112064098368538</c:v>
                </c:pt>
                <c:pt idx="3">
                  <c:v>0.5690019655672014</c:v>
                </c:pt>
                <c:pt idx="4">
                  <c:v>0.60694447779590233</c:v>
                </c:pt>
                <c:pt idx="5">
                  <c:v>0.63932706780918047</c:v>
                </c:pt>
                <c:pt idx="6">
                  <c:v>0.65597175672722985</c:v>
                </c:pt>
                <c:pt idx="7">
                  <c:v>0.66831619932302866</c:v>
                </c:pt>
                <c:pt idx="8">
                  <c:v>0.68375293417852201</c:v>
                </c:pt>
                <c:pt idx="9">
                  <c:v>0.70744169560787962</c:v>
                </c:pt>
                <c:pt idx="10">
                  <c:v>0.7201472037068648</c:v>
                </c:pt>
                <c:pt idx="11">
                  <c:v>0.72632803215651764</c:v>
                </c:pt>
                <c:pt idx="12">
                  <c:v>0.73576335251252845</c:v>
                </c:pt>
              </c:numCache>
            </c:numRef>
          </c:val>
          <c:smooth val="0"/>
          <c:extLst>
            <c:ext xmlns:c16="http://schemas.microsoft.com/office/drawing/2014/chart" uri="{C3380CC4-5D6E-409C-BE32-E72D297353CC}">
              <c16:uniqueId val="{00000000-D9D2-A64E-8AB6-A7861CB0C8F3}"/>
            </c:ext>
          </c:extLst>
        </c:ser>
        <c:ser>
          <c:idx val="1"/>
          <c:order val="1"/>
          <c:tx>
            <c:strRef>
              <c:f>Sheet1!$C$1</c:f>
              <c:strCache>
                <c:ptCount val="1"/>
                <c:pt idx="0">
                  <c:v>2009-2013 (n=97)</c:v>
                </c:pt>
              </c:strCache>
            </c:strRef>
          </c:tx>
          <c:spPr>
            <a:ln w="28575" cap="rnd">
              <a:solidFill>
                <a:srgbClr val="FF7700"/>
              </a:solidFill>
              <a:round/>
            </a:ln>
            <a:effectLst/>
          </c:spPr>
          <c:marker>
            <c:symbol val="circle"/>
            <c:size val="8"/>
            <c:spPr>
              <a:solidFill>
                <a:schemeClr val="accent2"/>
              </a:solidFill>
              <a:ln w="9525">
                <a:solidFill>
                  <a:srgbClr val="FF7700"/>
                </a:solidFill>
              </a:ln>
              <a:effectLst/>
            </c:spPr>
          </c:marker>
          <c:cat>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Sheet1!$C$2:$C$14</c:f>
              <c:numCache>
                <c:formatCode>0%</c:formatCode>
                <c:ptCount val="13"/>
                <c:pt idx="0">
                  <c:v>0.33712318921047296</c:v>
                </c:pt>
                <c:pt idx="1">
                  <c:v>0.57000125002959412</c:v>
                </c:pt>
                <c:pt idx="2">
                  <c:v>0.61267182004254128</c:v>
                </c:pt>
                <c:pt idx="3">
                  <c:v>0.63228860388680752</c:v>
                </c:pt>
                <c:pt idx="4">
                  <c:v>0.64717941962455006</c:v>
                </c:pt>
                <c:pt idx="5">
                  <c:v>0.66612794293108935</c:v>
                </c:pt>
                <c:pt idx="6">
                  <c:v>0.68387623618683102</c:v>
                </c:pt>
                <c:pt idx="7">
                  <c:v>0.69342332183987632</c:v>
                </c:pt>
                <c:pt idx="8">
                  <c:v>0.70322599404241215</c:v>
                </c:pt>
                <c:pt idx="9">
                  <c:v>0.71524077701379274</c:v>
                </c:pt>
                <c:pt idx="10">
                  <c:v>0.7250093183073465</c:v>
                </c:pt>
                <c:pt idx="11">
                  <c:v>0.73444142278801483</c:v>
                </c:pt>
                <c:pt idx="12">
                  <c:v>0.74023881204286623</c:v>
                </c:pt>
              </c:numCache>
            </c:numRef>
          </c:val>
          <c:smooth val="0"/>
          <c:extLst>
            <c:ext xmlns:c16="http://schemas.microsoft.com/office/drawing/2014/chart" uri="{C3380CC4-5D6E-409C-BE32-E72D297353CC}">
              <c16:uniqueId val="{00000001-D9D2-A64E-8AB6-A7861CB0C8F3}"/>
            </c:ext>
          </c:extLst>
        </c:ser>
        <c:ser>
          <c:idx val="2"/>
          <c:order val="2"/>
          <c:tx>
            <c:strRef>
              <c:f>Sheet1!$D$1</c:f>
              <c:strCache>
                <c:ptCount val="1"/>
                <c:pt idx="0">
                  <c:v>2014-2018 (n=94)</c:v>
                </c:pt>
              </c:strCache>
            </c:strRef>
          </c:tx>
          <c:spPr>
            <a:ln w="28575" cap="rnd">
              <a:solidFill>
                <a:srgbClr val="13B74C"/>
              </a:solidFill>
              <a:round/>
            </a:ln>
            <a:effectLst/>
          </c:spPr>
          <c:marker>
            <c:symbol val="circle"/>
            <c:size val="8"/>
            <c:spPr>
              <a:solidFill>
                <a:srgbClr val="13B74C"/>
              </a:solidFill>
              <a:ln w="9525">
                <a:solidFill>
                  <a:srgbClr val="13B74C"/>
                </a:solidFill>
              </a:ln>
              <a:effectLst/>
            </c:spPr>
          </c:marker>
          <c:cat>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Sheet1!$D$2:$D$14</c:f>
              <c:numCache>
                <c:formatCode>0%</c:formatCode>
                <c:ptCount val="13"/>
                <c:pt idx="0">
                  <c:v>0.23811232925673226</c:v>
                </c:pt>
                <c:pt idx="1">
                  <c:v>0.47588972812497582</c:v>
                </c:pt>
                <c:pt idx="2">
                  <c:v>0.53174785971372462</c:v>
                </c:pt>
                <c:pt idx="3">
                  <c:v>0.5499694330667434</c:v>
                </c:pt>
                <c:pt idx="4">
                  <c:v>0.57191863513511898</c:v>
                </c:pt>
                <c:pt idx="5">
                  <c:v>0.58253876684364903</c:v>
                </c:pt>
                <c:pt idx="6">
                  <c:v>0.6046067852398801</c:v>
                </c:pt>
                <c:pt idx="7">
                  <c:v>0.63632374099352407</c:v>
                </c:pt>
                <c:pt idx="8">
                  <c:v>0.65666133867386811</c:v>
                </c:pt>
                <c:pt idx="9">
                  <c:v>0.67719522120384423</c:v>
                </c:pt>
                <c:pt idx="10">
                  <c:v>0.68443830718332144</c:v>
                </c:pt>
                <c:pt idx="11">
                  <c:v>0.68483341137032705</c:v>
                </c:pt>
                <c:pt idx="12">
                  <c:v>0.68858795145654872</c:v>
                </c:pt>
              </c:numCache>
            </c:numRef>
          </c:val>
          <c:smooth val="0"/>
          <c:extLst>
            <c:ext xmlns:c16="http://schemas.microsoft.com/office/drawing/2014/chart" uri="{C3380CC4-5D6E-409C-BE32-E72D297353CC}">
              <c16:uniqueId val="{00000002-D9D2-A64E-8AB6-A7861CB0C8F3}"/>
            </c:ext>
          </c:extLst>
        </c:ser>
        <c:ser>
          <c:idx val="3"/>
          <c:order val="3"/>
          <c:tx>
            <c:strRef>
              <c:f>Sheet1!$E$1</c:f>
              <c:strCache>
                <c:ptCount val="1"/>
                <c:pt idx="0">
                  <c:v>2019-2023 (n=67)</c:v>
                </c:pt>
              </c:strCache>
            </c:strRef>
          </c:tx>
          <c:spPr>
            <a:ln w="28575" cap="rnd">
              <a:solidFill>
                <a:srgbClr val="00B0F0"/>
              </a:solidFill>
              <a:round/>
            </a:ln>
            <a:effectLst/>
          </c:spPr>
          <c:marker>
            <c:symbol val="circle"/>
            <c:size val="8"/>
            <c:spPr>
              <a:solidFill>
                <a:srgbClr val="00B0F0"/>
              </a:solidFill>
              <a:ln w="9525">
                <a:solidFill>
                  <a:srgbClr val="00B0F0"/>
                </a:solidFill>
              </a:ln>
              <a:effectLst/>
            </c:spPr>
          </c:marker>
          <c:cat>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Sheet1!$E$2:$E$14</c:f>
              <c:numCache>
                <c:formatCode>0%</c:formatCode>
                <c:ptCount val="13"/>
                <c:pt idx="0">
                  <c:v>0.18797867515640485</c:v>
                </c:pt>
                <c:pt idx="1">
                  <c:v>0.39549381777472625</c:v>
                </c:pt>
                <c:pt idx="2">
                  <c:v>0.47069661499338195</c:v>
                </c:pt>
                <c:pt idx="3">
                  <c:v>0.49575822421976046</c:v>
                </c:pt>
                <c:pt idx="4">
                  <c:v>0.52854671064722569</c:v>
                </c:pt>
                <c:pt idx="5">
                  <c:v>0.56284647659561737</c:v>
                </c:pt>
                <c:pt idx="6">
                  <c:v>0.58181862985086641</c:v>
                </c:pt>
                <c:pt idx="7">
                  <c:v>0.60176329285563701</c:v>
                </c:pt>
                <c:pt idx="8">
                  <c:v>0.61891052444913963</c:v>
                </c:pt>
                <c:pt idx="9">
                  <c:v>0.64150300831146623</c:v>
                </c:pt>
                <c:pt idx="10">
                  <c:v>0.66005796869296252</c:v>
                </c:pt>
                <c:pt idx="11">
                  <c:v>0.67243403936078838</c:v>
                </c:pt>
                <c:pt idx="12">
                  <c:v>0.68837912443645144</c:v>
                </c:pt>
              </c:numCache>
            </c:numRef>
          </c:val>
          <c:smooth val="0"/>
          <c:extLst>
            <c:ext xmlns:c16="http://schemas.microsoft.com/office/drawing/2014/chart" uri="{C3380CC4-5D6E-409C-BE32-E72D297353CC}">
              <c16:uniqueId val="{00000003-D9D2-A64E-8AB6-A7861CB0C8F3}"/>
            </c:ext>
          </c:extLst>
        </c:ser>
        <c:dLbls>
          <c:showLegendKey val="0"/>
          <c:showVal val="0"/>
          <c:showCatName val="0"/>
          <c:showSerName val="0"/>
          <c:showPercent val="0"/>
          <c:showBubbleSize val="0"/>
        </c:dLbls>
        <c:marker val="1"/>
        <c:smooth val="0"/>
        <c:axId val="111796384"/>
        <c:axId val="252209007"/>
      </c:lineChart>
      <c:catAx>
        <c:axId val="11179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52209007"/>
        <c:crosses val="autoZero"/>
        <c:auto val="1"/>
        <c:lblAlgn val="ctr"/>
        <c:lblOffset val="100"/>
        <c:noMultiLvlLbl val="0"/>
      </c:catAx>
      <c:valAx>
        <c:axId val="2522090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1179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 of Initial Stelara List Price</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3-A4D6-E34F-ACC0-D8A0A4F266A1}"/>
              </c:ext>
            </c:extLst>
          </c:dPt>
          <c:dPt>
            <c:idx val="2"/>
            <c:invertIfNegative val="0"/>
            <c:bubble3D val="0"/>
            <c:spPr>
              <a:solidFill>
                <a:srgbClr val="0083BF"/>
              </a:solidFill>
              <a:ln>
                <a:noFill/>
              </a:ln>
              <a:effectLst/>
            </c:spPr>
            <c:extLst>
              <c:ext xmlns:c16="http://schemas.microsoft.com/office/drawing/2014/chart" uri="{C3380CC4-5D6E-409C-BE32-E72D297353CC}">
                <c16:uniqueId val="{00000005-A4D6-E34F-ACC0-D8A0A4F266A1}"/>
              </c:ext>
            </c:extLst>
          </c:dPt>
          <c:dPt>
            <c:idx val="3"/>
            <c:invertIfNegative val="0"/>
            <c:bubble3D val="0"/>
            <c:spPr>
              <a:solidFill>
                <a:srgbClr val="24418F"/>
              </a:solidFill>
              <a:ln>
                <a:noFill/>
              </a:ln>
              <a:effectLst/>
            </c:spPr>
            <c:extLst>
              <c:ext xmlns:c16="http://schemas.microsoft.com/office/drawing/2014/chart" uri="{C3380CC4-5D6E-409C-BE32-E72D297353CC}">
                <c16:uniqueId val="{00000006-A4D6-E34F-ACC0-D8A0A4F266A1}"/>
              </c:ext>
            </c:extLst>
          </c:dPt>
          <c:dPt>
            <c:idx val="4"/>
            <c:invertIfNegative val="0"/>
            <c:bubble3D val="0"/>
            <c:spPr>
              <a:solidFill>
                <a:srgbClr val="13B74C"/>
              </a:solidFill>
              <a:ln>
                <a:noFill/>
              </a:ln>
              <a:effectLst/>
            </c:spPr>
            <c:extLst>
              <c:ext xmlns:c16="http://schemas.microsoft.com/office/drawing/2014/chart" uri="{C3380CC4-5D6E-409C-BE32-E72D297353CC}">
                <c16:uniqueId val="{00000007-A4D6-E34F-ACC0-D8A0A4F266A1}"/>
              </c:ext>
            </c:extLst>
          </c:dPt>
          <c:dPt>
            <c:idx val="5"/>
            <c:invertIfNegative val="0"/>
            <c:bubble3D val="0"/>
            <c:spPr>
              <a:solidFill>
                <a:srgbClr val="FFC000"/>
              </a:solidFill>
              <a:ln>
                <a:noFill/>
              </a:ln>
              <a:effectLst/>
            </c:spPr>
            <c:extLst>
              <c:ext xmlns:c16="http://schemas.microsoft.com/office/drawing/2014/chart" uri="{C3380CC4-5D6E-409C-BE32-E72D297353CC}">
                <c16:uniqueId val="{00000008-A4D6-E34F-ACC0-D8A0A4F266A1}"/>
              </c:ext>
            </c:extLst>
          </c:dPt>
          <c:dPt>
            <c:idx val="6"/>
            <c:invertIfNegative val="0"/>
            <c:bubble3D val="0"/>
            <c:spPr>
              <a:solidFill>
                <a:srgbClr val="FF7700"/>
              </a:solidFill>
              <a:ln>
                <a:noFill/>
              </a:ln>
              <a:effectLst/>
            </c:spPr>
            <c:extLst>
              <c:ext xmlns:c16="http://schemas.microsoft.com/office/drawing/2014/chart" uri="{C3380CC4-5D6E-409C-BE32-E72D297353CC}">
                <c16:uniqueId val="{00000009-A4D6-E34F-ACC0-D8A0A4F266A1}"/>
              </c:ext>
            </c:extLst>
          </c:dPt>
          <c:dPt>
            <c:idx val="7"/>
            <c:invertIfNegative val="0"/>
            <c:bubble3D val="0"/>
            <c:spPr>
              <a:solidFill>
                <a:srgbClr val="8A0003"/>
              </a:solidFill>
              <a:ln>
                <a:noFill/>
              </a:ln>
              <a:effectLst/>
            </c:spPr>
            <c:extLst>
              <c:ext xmlns:c16="http://schemas.microsoft.com/office/drawing/2014/chart" uri="{C3380CC4-5D6E-409C-BE32-E72D297353CC}">
                <c16:uniqueId val="{0000000A-A4D6-E34F-ACC0-D8A0A4F266A1}"/>
              </c:ext>
            </c:extLst>
          </c:dPt>
          <c:dPt>
            <c:idx val="8"/>
            <c:invertIfNegative val="0"/>
            <c:bubble3D val="0"/>
            <c:spPr>
              <a:solidFill>
                <a:srgbClr val="7030A0"/>
              </a:solidFill>
              <a:ln>
                <a:noFill/>
              </a:ln>
              <a:effectLst/>
            </c:spPr>
            <c:extLst>
              <c:ext xmlns:c16="http://schemas.microsoft.com/office/drawing/2014/chart" uri="{C3380CC4-5D6E-409C-BE32-E72D297353CC}">
                <c16:uniqueId val="{0000000B-A4D6-E34F-ACC0-D8A0A4F266A1}"/>
              </c:ext>
            </c:extLst>
          </c:dPt>
          <c:dPt>
            <c:idx val="9"/>
            <c:invertIfNegative val="0"/>
            <c:bubble3D val="0"/>
            <c:spPr>
              <a:solidFill>
                <a:srgbClr val="969696"/>
              </a:solidFill>
              <a:ln>
                <a:noFill/>
              </a:ln>
              <a:effectLst/>
            </c:spPr>
            <c:extLst>
              <c:ext xmlns:c16="http://schemas.microsoft.com/office/drawing/2014/chart" uri="{C3380CC4-5D6E-409C-BE32-E72D297353CC}">
                <c16:uniqueId val="{0000000C-A4D6-E34F-ACC0-D8A0A4F266A1}"/>
              </c:ext>
            </c:extLst>
          </c:dPt>
          <c:dPt>
            <c:idx val="10"/>
            <c:invertIfNegative val="0"/>
            <c:bubble3D val="0"/>
            <c:spPr>
              <a:solidFill>
                <a:srgbClr val="484F56"/>
              </a:solidFill>
              <a:ln>
                <a:noFill/>
              </a:ln>
              <a:effectLst/>
            </c:spPr>
            <c:extLst>
              <c:ext xmlns:c16="http://schemas.microsoft.com/office/drawing/2014/chart" uri="{C3380CC4-5D6E-409C-BE32-E72D297353CC}">
                <c16:uniqueId val="{00000013-099A-AA4F-9742-709A81849E1B}"/>
              </c:ext>
            </c:extLst>
          </c:dPt>
          <c:dLbls>
            <c:dLbl>
              <c:idx val="1"/>
              <c:delete val="1"/>
              <c:extLst>
                <c:ext xmlns:c15="http://schemas.microsoft.com/office/drawing/2012/chart" uri="{CE6537A1-D6FC-4f65-9D91-7224C49458BB}"/>
                <c:ext xmlns:c16="http://schemas.microsoft.com/office/drawing/2014/chart" uri="{C3380CC4-5D6E-409C-BE32-E72D297353CC}">
                  <c16:uniqueId val="{00000004-A4D6-E34F-ACC0-D8A0A4F266A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Stelara IRA Price Negotiators</c:v>
                </c:pt>
                <c:pt idx="2">
                  <c:v>Yesintek</c:v>
                </c:pt>
                <c:pt idx="3">
                  <c:v>Otulfi</c:v>
                </c:pt>
                <c:pt idx="4">
                  <c:v>Steqeyma</c:v>
                </c:pt>
                <c:pt idx="5">
                  <c:v>Stelarsdi</c:v>
                </c:pt>
                <c:pt idx="6">
                  <c:v>Pyzchiva</c:v>
                </c:pt>
                <c:pt idx="7">
                  <c:v>Wezlana (low list price)</c:v>
                </c:pt>
                <c:pt idx="8">
                  <c:v>Wezlana (high list price)</c:v>
                </c:pt>
                <c:pt idx="9">
                  <c:v>Ustekinumab</c:v>
                </c:pt>
                <c:pt idx="10">
                  <c:v>Ustekinumab-ttwe</c:v>
                </c:pt>
              </c:strCache>
            </c:strRef>
          </c:cat>
          <c:val>
            <c:numRef>
              <c:f>Sheet1!$B$2:$B$12</c:f>
              <c:numCache>
                <c:formatCode>0%</c:formatCode>
                <c:ptCount val="11"/>
                <c:pt idx="0">
                  <c:v>0.66</c:v>
                </c:pt>
                <c:pt idx="1">
                  <c:v>0</c:v>
                </c:pt>
                <c:pt idx="2">
                  <c:v>0.1</c:v>
                </c:pt>
                <c:pt idx="3">
                  <c:v>0.12</c:v>
                </c:pt>
                <c:pt idx="4">
                  <c:v>0.14000000000000001</c:v>
                </c:pt>
                <c:pt idx="5">
                  <c:v>0.14000000000000001</c:v>
                </c:pt>
                <c:pt idx="6">
                  <c:v>0.14000000000000001</c:v>
                </c:pt>
                <c:pt idx="7">
                  <c:v>0.19</c:v>
                </c:pt>
                <c:pt idx="8">
                  <c:v>0.95</c:v>
                </c:pt>
                <c:pt idx="9">
                  <c:v>0.25</c:v>
                </c:pt>
                <c:pt idx="10">
                  <c:v>0.54</c:v>
                </c:pt>
              </c:numCache>
            </c:numRef>
          </c:val>
          <c:extLst>
            <c:ext xmlns:c16="http://schemas.microsoft.com/office/drawing/2014/chart" uri="{C3380CC4-5D6E-409C-BE32-E72D297353CC}">
              <c16:uniqueId val="{00000000-A4D6-E34F-ACC0-D8A0A4F266A1}"/>
            </c:ext>
          </c:extLst>
        </c:ser>
        <c:dLbls>
          <c:dLblPos val="outEnd"/>
          <c:showLegendKey val="0"/>
          <c:showVal val="1"/>
          <c:showCatName val="0"/>
          <c:showSerName val="0"/>
          <c:showPercent val="0"/>
          <c:showBubbleSize val="0"/>
        </c:dLbls>
        <c:gapWidth val="75"/>
        <c:overlap val="-25"/>
        <c:axId val="322400127"/>
        <c:axId val="322266767"/>
      </c:barChart>
      <c:catAx>
        <c:axId val="32240012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a:t>Product</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322266767"/>
        <c:crosses val="autoZero"/>
        <c:auto val="1"/>
        <c:lblAlgn val="ctr"/>
        <c:lblOffset val="100"/>
        <c:noMultiLvlLbl val="0"/>
      </c:catAx>
      <c:valAx>
        <c:axId val="3222667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3224001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a:t>State</a:t>
            </a:r>
            <a:r>
              <a:rPr lang="en-US" baseline="0"/>
              <a:t> of Generic Drug Program: GDUFA Accelerates Access to Generic Drugs</a:t>
            </a:r>
            <a:br>
              <a:rPr lang="en-US" baseline="0"/>
            </a:br>
            <a:r>
              <a:rPr lang="en-US" sz="1600" baseline="0"/>
              <a:t>Approval Time (Months) by Cohort of Receipt</a:t>
            </a:r>
            <a:endParaRPr lang="en-US" sz="16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Median 5%</c:v>
                </c:pt>
              </c:strCache>
            </c:strRef>
          </c:tx>
          <c:spPr>
            <a:solidFill>
              <a:srgbClr val="00B0F0"/>
            </a:solidFill>
            <a:ln>
              <a:noFill/>
            </a:ln>
            <a:effectLst/>
          </c:spPr>
          <c:invertIfNegative val="0"/>
          <c:cat>
            <c:strRef>
              <c:f>Sheet1!$A$2:$A$12</c:f>
              <c:strCache>
                <c:ptCount val="11"/>
                <c:pt idx="0">
                  <c:v>FY 2013</c:v>
                </c:pt>
                <c:pt idx="1">
                  <c:v>FY 2014</c:v>
                </c:pt>
                <c:pt idx="2">
                  <c:v>FY 2015</c:v>
                </c:pt>
                <c:pt idx="3">
                  <c:v>FY 2016</c:v>
                </c:pt>
                <c:pt idx="4">
                  <c:v>FY 2017</c:v>
                </c:pt>
                <c:pt idx="5">
                  <c:v>FY 2018</c:v>
                </c:pt>
                <c:pt idx="6">
                  <c:v>FY 2019</c:v>
                </c:pt>
                <c:pt idx="7">
                  <c:v>FY 2020</c:v>
                </c:pt>
                <c:pt idx="8">
                  <c:v>FY 2021</c:v>
                </c:pt>
                <c:pt idx="9">
                  <c:v>FY 2022</c:v>
                </c:pt>
                <c:pt idx="10">
                  <c:v>FY 2023</c:v>
                </c:pt>
              </c:strCache>
            </c:strRef>
          </c:cat>
          <c:val>
            <c:numRef>
              <c:f>Sheet1!$B$2:$B$12</c:f>
              <c:numCache>
                <c:formatCode>General</c:formatCode>
                <c:ptCount val="11"/>
                <c:pt idx="0">
                  <c:v>25</c:v>
                </c:pt>
                <c:pt idx="1">
                  <c:v>21</c:v>
                </c:pt>
                <c:pt idx="2">
                  <c:v>14</c:v>
                </c:pt>
                <c:pt idx="3">
                  <c:v>15</c:v>
                </c:pt>
                <c:pt idx="4">
                  <c:v>10</c:v>
                </c:pt>
                <c:pt idx="5">
                  <c:v>9.5</c:v>
                </c:pt>
                <c:pt idx="6">
                  <c:v>9.1999999999999993</c:v>
                </c:pt>
                <c:pt idx="7">
                  <c:v>8.5</c:v>
                </c:pt>
                <c:pt idx="8">
                  <c:v>9.5</c:v>
                </c:pt>
                <c:pt idx="9">
                  <c:v>9.5</c:v>
                </c:pt>
                <c:pt idx="10">
                  <c:v>9.3000000000000007</c:v>
                </c:pt>
              </c:numCache>
            </c:numRef>
          </c:val>
          <c:extLst>
            <c:ext xmlns:c16="http://schemas.microsoft.com/office/drawing/2014/chart" uri="{C3380CC4-5D6E-409C-BE32-E72D297353CC}">
              <c16:uniqueId val="{00000000-FC74-E547-B371-47DE2A3A4EAF}"/>
            </c:ext>
          </c:extLst>
        </c:ser>
        <c:ser>
          <c:idx val="1"/>
          <c:order val="1"/>
          <c:tx>
            <c:strRef>
              <c:f>Sheet1!$C$1</c:f>
              <c:strCache>
                <c:ptCount val="1"/>
                <c:pt idx="0">
                  <c:v>Median 10%</c:v>
                </c:pt>
              </c:strCache>
            </c:strRef>
          </c:tx>
          <c:spPr>
            <a:solidFill>
              <a:srgbClr val="0083BF"/>
            </a:solidFill>
            <a:ln>
              <a:noFill/>
            </a:ln>
            <a:effectLst/>
          </c:spPr>
          <c:invertIfNegative val="0"/>
          <c:cat>
            <c:strRef>
              <c:f>Sheet1!$A$2:$A$12</c:f>
              <c:strCache>
                <c:ptCount val="11"/>
                <c:pt idx="0">
                  <c:v>FY 2013</c:v>
                </c:pt>
                <c:pt idx="1">
                  <c:v>FY 2014</c:v>
                </c:pt>
                <c:pt idx="2">
                  <c:v>FY 2015</c:v>
                </c:pt>
                <c:pt idx="3">
                  <c:v>FY 2016</c:v>
                </c:pt>
                <c:pt idx="4">
                  <c:v>FY 2017</c:v>
                </c:pt>
                <c:pt idx="5">
                  <c:v>FY 2018</c:v>
                </c:pt>
                <c:pt idx="6">
                  <c:v>FY 2019</c:v>
                </c:pt>
                <c:pt idx="7">
                  <c:v>FY 2020</c:v>
                </c:pt>
                <c:pt idx="8">
                  <c:v>FY 2021</c:v>
                </c:pt>
                <c:pt idx="9">
                  <c:v>FY 2022</c:v>
                </c:pt>
                <c:pt idx="10">
                  <c:v>FY 2023</c:v>
                </c:pt>
              </c:strCache>
            </c:strRef>
          </c:cat>
          <c:val>
            <c:numRef>
              <c:f>Sheet1!$C$2:$C$12</c:f>
              <c:numCache>
                <c:formatCode>General</c:formatCode>
                <c:ptCount val="11"/>
                <c:pt idx="0">
                  <c:v>29</c:v>
                </c:pt>
                <c:pt idx="1">
                  <c:v>24</c:v>
                </c:pt>
                <c:pt idx="2">
                  <c:v>15</c:v>
                </c:pt>
                <c:pt idx="3">
                  <c:v>15</c:v>
                </c:pt>
                <c:pt idx="4">
                  <c:v>10</c:v>
                </c:pt>
                <c:pt idx="5">
                  <c:v>10</c:v>
                </c:pt>
                <c:pt idx="6">
                  <c:v>10</c:v>
                </c:pt>
                <c:pt idx="7">
                  <c:v>9</c:v>
                </c:pt>
                <c:pt idx="8">
                  <c:v>9.6999999999999993</c:v>
                </c:pt>
                <c:pt idx="9">
                  <c:v>9.8000000000000007</c:v>
                </c:pt>
                <c:pt idx="10">
                  <c:v>10</c:v>
                </c:pt>
              </c:numCache>
            </c:numRef>
          </c:val>
          <c:extLst>
            <c:ext xmlns:c16="http://schemas.microsoft.com/office/drawing/2014/chart" uri="{C3380CC4-5D6E-409C-BE32-E72D297353CC}">
              <c16:uniqueId val="{00000001-FC74-E547-B371-47DE2A3A4EAF}"/>
            </c:ext>
          </c:extLst>
        </c:ser>
        <c:ser>
          <c:idx val="2"/>
          <c:order val="2"/>
          <c:tx>
            <c:strRef>
              <c:f>Sheet1!$D$1</c:f>
              <c:strCache>
                <c:ptCount val="1"/>
                <c:pt idx="0">
                  <c:v>Median 25%</c:v>
                </c:pt>
              </c:strCache>
            </c:strRef>
          </c:tx>
          <c:spPr>
            <a:solidFill>
              <a:srgbClr val="24418F"/>
            </a:solidFill>
            <a:ln>
              <a:noFill/>
            </a:ln>
            <a:effectLst/>
          </c:spPr>
          <c:invertIfNegative val="0"/>
          <c:cat>
            <c:strRef>
              <c:f>Sheet1!$A$2:$A$12</c:f>
              <c:strCache>
                <c:ptCount val="11"/>
                <c:pt idx="0">
                  <c:v>FY 2013</c:v>
                </c:pt>
                <c:pt idx="1">
                  <c:v>FY 2014</c:v>
                </c:pt>
                <c:pt idx="2">
                  <c:v>FY 2015</c:v>
                </c:pt>
                <c:pt idx="3">
                  <c:v>FY 2016</c:v>
                </c:pt>
                <c:pt idx="4">
                  <c:v>FY 2017</c:v>
                </c:pt>
                <c:pt idx="5">
                  <c:v>FY 2018</c:v>
                </c:pt>
                <c:pt idx="6">
                  <c:v>FY 2019</c:v>
                </c:pt>
                <c:pt idx="7">
                  <c:v>FY 2020</c:v>
                </c:pt>
                <c:pt idx="8">
                  <c:v>FY 2021</c:v>
                </c:pt>
                <c:pt idx="9">
                  <c:v>FY 2022</c:v>
                </c:pt>
                <c:pt idx="10">
                  <c:v>FY 2023</c:v>
                </c:pt>
              </c:strCache>
            </c:strRef>
          </c:cat>
          <c:val>
            <c:numRef>
              <c:f>Sheet1!$D$2:$D$12</c:f>
              <c:numCache>
                <c:formatCode>General</c:formatCode>
                <c:ptCount val="11"/>
                <c:pt idx="0">
                  <c:v>33</c:v>
                </c:pt>
                <c:pt idx="1">
                  <c:v>29</c:v>
                </c:pt>
                <c:pt idx="2">
                  <c:v>20</c:v>
                </c:pt>
                <c:pt idx="3">
                  <c:v>18</c:v>
                </c:pt>
                <c:pt idx="4">
                  <c:v>13</c:v>
                </c:pt>
                <c:pt idx="5">
                  <c:v>11</c:v>
                </c:pt>
                <c:pt idx="6">
                  <c:v>12</c:v>
                </c:pt>
                <c:pt idx="7">
                  <c:v>10</c:v>
                </c:pt>
                <c:pt idx="8">
                  <c:v>10.5</c:v>
                </c:pt>
                <c:pt idx="9">
                  <c:v>11.5</c:v>
                </c:pt>
                <c:pt idx="10">
                  <c:v>12</c:v>
                </c:pt>
              </c:numCache>
            </c:numRef>
          </c:val>
          <c:extLst>
            <c:ext xmlns:c16="http://schemas.microsoft.com/office/drawing/2014/chart" uri="{C3380CC4-5D6E-409C-BE32-E72D297353CC}">
              <c16:uniqueId val="{00000002-FC74-E547-B371-47DE2A3A4EAF}"/>
            </c:ext>
          </c:extLst>
        </c:ser>
        <c:ser>
          <c:idx val="3"/>
          <c:order val="3"/>
          <c:tx>
            <c:strRef>
              <c:f>Sheet1!$E$1</c:f>
              <c:strCache>
                <c:ptCount val="1"/>
                <c:pt idx="0">
                  <c:v>Median 50%</c:v>
                </c:pt>
              </c:strCache>
            </c:strRef>
          </c:tx>
          <c:spPr>
            <a:solidFill>
              <a:srgbClr val="16325A"/>
            </a:solidFill>
            <a:ln>
              <a:noFill/>
            </a:ln>
            <a:effectLst/>
          </c:spPr>
          <c:invertIfNegative val="0"/>
          <c:cat>
            <c:strRef>
              <c:f>Sheet1!$A$2:$A$12</c:f>
              <c:strCache>
                <c:ptCount val="11"/>
                <c:pt idx="0">
                  <c:v>FY 2013</c:v>
                </c:pt>
                <c:pt idx="1">
                  <c:v>FY 2014</c:v>
                </c:pt>
                <c:pt idx="2">
                  <c:v>FY 2015</c:v>
                </c:pt>
                <c:pt idx="3">
                  <c:v>FY 2016</c:v>
                </c:pt>
                <c:pt idx="4">
                  <c:v>FY 2017</c:v>
                </c:pt>
                <c:pt idx="5">
                  <c:v>FY 2018</c:v>
                </c:pt>
                <c:pt idx="6">
                  <c:v>FY 2019</c:v>
                </c:pt>
                <c:pt idx="7">
                  <c:v>FY 2020</c:v>
                </c:pt>
                <c:pt idx="8">
                  <c:v>FY 2021</c:v>
                </c:pt>
                <c:pt idx="9">
                  <c:v>FY 2022</c:v>
                </c:pt>
                <c:pt idx="10">
                  <c:v>FY 2023</c:v>
                </c:pt>
              </c:strCache>
            </c:strRef>
          </c:cat>
          <c:val>
            <c:numRef>
              <c:f>Sheet1!$E$2:$E$12</c:f>
              <c:numCache>
                <c:formatCode>General</c:formatCode>
                <c:ptCount val="11"/>
                <c:pt idx="0">
                  <c:v>42</c:v>
                </c:pt>
                <c:pt idx="1">
                  <c:v>36</c:v>
                </c:pt>
                <c:pt idx="2">
                  <c:v>30</c:v>
                </c:pt>
                <c:pt idx="3">
                  <c:v>26</c:v>
                </c:pt>
                <c:pt idx="4">
                  <c:v>19</c:v>
                </c:pt>
                <c:pt idx="5">
                  <c:v>16</c:v>
                </c:pt>
                <c:pt idx="6">
                  <c:v>16</c:v>
                </c:pt>
                <c:pt idx="7">
                  <c:v>15.5</c:v>
                </c:pt>
                <c:pt idx="8">
                  <c:v>14</c:v>
                </c:pt>
                <c:pt idx="9">
                  <c:v>15.3</c:v>
                </c:pt>
                <c:pt idx="10">
                  <c:v>0</c:v>
                </c:pt>
              </c:numCache>
            </c:numRef>
          </c:val>
          <c:extLst>
            <c:ext xmlns:c16="http://schemas.microsoft.com/office/drawing/2014/chart" uri="{C3380CC4-5D6E-409C-BE32-E72D297353CC}">
              <c16:uniqueId val="{00000003-FC74-E547-B371-47DE2A3A4EAF}"/>
            </c:ext>
          </c:extLst>
        </c:ser>
        <c:dLbls>
          <c:showLegendKey val="0"/>
          <c:showVal val="0"/>
          <c:showCatName val="0"/>
          <c:showSerName val="0"/>
          <c:showPercent val="0"/>
          <c:showBubbleSize val="0"/>
        </c:dLbls>
        <c:gapWidth val="219"/>
        <c:overlap val="-27"/>
        <c:axId val="468710591"/>
        <c:axId val="10082911"/>
      </c:barChart>
      <c:catAx>
        <c:axId val="46871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0082911"/>
        <c:crosses val="autoZero"/>
        <c:auto val="1"/>
        <c:lblAlgn val="ctr"/>
        <c:lblOffset val="100"/>
        <c:noMultiLvlLbl val="0"/>
      </c:catAx>
      <c:valAx>
        <c:axId val="100829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a:t>Months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468710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Biosimilars</c:v>
                </c:pt>
              </c:strCache>
            </c:strRef>
          </c:tx>
          <c:spPr>
            <a:solidFill>
              <a:srgbClr val="13B7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General</c:formatCode>
                <c:ptCount val="10"/>
                <c:pt idx="0">
                  <c:v>0</c:v>
                </c:pt>
                <c:pt idx="1">
                  <c:v>0.1</c:v>
                </c:pt>
                <c:pt idx="2">
                  <c:v>0.2</c:v>
                </c:pt>
                <c:pt idx="3">
                  <c:v>0.5</c:v>
                </c:pt>
                <c:pt idx="4">
                  <c:v>1.9</c:v>
                </c:pt>
                <c:pt idx="5">
                  <c:v>4.2</c:v>
                </c:pt>
                <c:pt idx="6">
                  <c:v>7.3</c:v>
                </c:pt>
                <c:pt idx="7">
                  <c:v>9.4</c:v>
                </c:pt>
                <c:pt idx="8">
                  <c:v>12.4</c:v>
                </c:pt>
                <c:pt idx="9">
                  <c:v>20.2</c:v>
                </c:pt>
              </c:numCache>
            </c:numRef>
          </c:val>
          <c:extLst>
            <c:ext xmlns:c16="http://schemas.microsoft.com/office/drawing/2014/chart" uri="{C3380CC4-5D6E-409C-BE32-E72D297353CC}">
              <c16:uniqueId val="{00000000-181F-4B41-AF3D-D35ABFEED749}"/>
            </c:ext>
          </c:extLst>
        </c:ser>
        <c:dLbls>
          <c:dLblPos val="inEnd"/>
          <c:showLegendKey val="0"/>
          <c:showVal val="1"/>
          <c:showCatName val="0"/>
          <c:showSerName val="0"/>
          <c:showPercent val="0"/>
          <c:showBubbleSize val="0"/>
        </c:dLbls>
        <c:gapWidth val="75"/>
        <c:overlap val="-25"/>
        <c:axId val="1261642864"/>
        <c:axId val="1262019248"/>
      </c:barChart>
      <c:catAx>
        <c:axId val="126164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262019248"/>
        <c:crosses val="autoZero"/>
        <c:auto val="1"/>
        <c:lblAlgn val="ctr"/>
        <c:lblOffset val="100"/>
        <c:noMultiLvlLbl val="0"/>
      </c:catAx>
      <c:valAx>
        <c:axId val="1262019248"/>
        <c:scaling>
          <c:orientation val="minMax"/>
          <c:max val="2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261642864"/>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205689914650381"/>
          <c:y val="5.264601710568828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doughnutChart>
        <c:varyColors val="1"/>
        <c:ser>
          <c:idx val="0"/>
          <c:order val="0"/>
          <c:tx>
            <c:strRef>
              <c:f>Sheet1!$B$1</c:f>
              <c:strCache>
                <c:ptCount val="1"/>
                <c:pt idx="0">
                  <c:v>All Biologic Expiries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4436-4648-8E29-72FAC51D0395}"/>
              </c:ext>
            </c:extLst>
          </c:dPt>
          <c:dPt>
            <c:idx val="1"/>
            <c:bubble3D val="0"/>
            <c:spPr>
              <a:solidFill>
                <a:srgbClr val="24418F"/>
              </a:solidFill>
              <a:ln w="19050">
                <a:solidFill>
                  <a:schemeClr val="lt1"/>
                </a:solidFill>
              </a:ln>
              <a:effectLst/>
            </c:spPr>
            <c:extLst>
              <c:ext xmlns:c16="http://schemas.microsoft.com/office/drawing/2014/chart" uri="{C3380CC4-5D6E-409C-BE32-E72D297353CC}">
                <c16:uniqueId val="{00000002-4436-4648-8E29-72FAC51D0395}"/>
              </c:ext>
            </c:extLst>
          </c:dPt>
          <c:dLbls>
            <c:dLbl>
              <c:idx val="0"/>
              <c:tx>
                <c:rich>
                  <a:bodyPr/>
                  <a:lstStyle/>
                  <a:p>
                    <a:fld id="{39C96279-8D52-ED4D-AA51-87147BD822F6}" type="PERCENTAGE">
                      <a:rPr lang="en-US" sz="1400" b="1" baseline="0" smtClean="0">
                        <a:solidFill>
                          <a:schemeClr val="bg1"/>
                        </a:solidFill>
                      </a:rPr>
                      <a:pPr/>
                      <a:t>[PERCENTAGE]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36-4648-8E29-72FAC51D0395}"/>
                </c:ext>
              </c:extLst>
            </c:dLbl>
            <c:dLbl>
              <c:idx val="1"/>
              <c:tx>
                <c:rich>
                  <a:bodyPr/>
                  <a:lstStyle/>
                  <a:p>
                    <a:fld id="{370F000C-0E24-9C46-BEDF-DB9D471F37CD}" type="PERCENTAGE">
                      <a:rPr lang="en-US" sz="1400" b="1" baseline="0" smtClean="0">
                        <a:solidFill>
                          <a:schemeClr val="bg1"/>
                        </a:solidFill>
                      </a:rPr>
                      <a:pPr/>
                      <a:t>[PERCENTAGE]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436-4648-8E29-72FAC51D0395}"/>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0-4436-4648-8E29-72FAC51D0395}"/>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600"/>
              <a:t>All biologic expiries by pre-expiry sales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percentStacked"/>
        <c:varyColors val="0"/>
        <c:ser>
          <c:idx val="0"/>
          <c:order val="0"/>
          <c:tx>
            <c:strRef>
              <c:f>Sheet1!$B$1</c:f>
              <c:strCache>
                <c:ptCount val="1"/>
                <c:pt idx="0">
                  <c:v>Pipeline</c:v>
                </c:pt>
              </c:strCache>
            </c:strRef>
          </c:tx>
          <c:spPr>
            <a:solidFill>
              <a:srgbClr val="0083BF"/>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D3A6-AC45-9092-4C8DC5741FB3}"/>
                </c:ext>
              </c:extLst>
            </c:dLbl>
            <c:dLbl>
              <c:idx val="2"/>
              <c:delete val="1"/>
              <c:extLst>
                <c:ext xmlns:c15="http://schemas.microsoft.com/office/drawing/2012/chart" uri="{CE6537A1-D6FC-4f65-9D91-7224C49458BB}"/>
                <c:ext xmlns:c16="http://schemas.microsoft.com/office/drawing/2014/chart" uri="{C3380CC4-5D6E-409C-BE32-E72D297353CC}">
                  <c16:uniqueId val="{00000004-D3A6-AC45-9092-4C8DC5741FB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Less than $250M</c:v>
                </c:pt>
                <c:pt idx="1">
                  <c:v>$250–500M</c:v>
                </c:pt>
                <c:pt idx="2">
                  <c:v>$500M–1B</c:v>
                </c:pt>
                <c:pt idx="3">
                  <c:v>$1–2.5B</c:v>
                </c:pt>
                <c:pt idx="4">
                  <c:v>$2.5–5B</c:v>
                </c:pt>
                <c:pt idx="5">
                  <c:v>$5–10B</c:v>
                </c:pt>
                <c:pt idx="6">
                  <c:v>$10B+</c:v>
                </c:pt>
              </c:strCache>
            </c:strRef>
          </c:cat>
          <c:val>
            <c:numRef>
              <c:f>Sheet1!$B$2:$B$8</c:f>
              <c:numCache>
                <c:formatCode>0%</c:formatCode>
                <c:ptCount val="7"/>
                <c:pt idx="0">
                  <c:v>0</c:v>
                </c:pt>
                <c:pt idx="1">
                  <c:v>7.0000000000000007E-2</c:v>
                </c:pt>
                <c:pt idx="2">
                  <c:v>0</c:v>
                </c:pt>
                <c:pt idx="3">
                  <c:v>0.18</c:v>
                </c:pt>
                <c:pt idx="4">
                  <c:v>0.43</c:v>
                </c:pt>
                <c:pt idx="5">
                  <c:v>0.22</c:v>
                </c:pt>
                <c:pt idx="6">
                  <c:v>0.5</c:v>
                </c:pt>
              </c:numCache>
            </c:numRef>
          </c:val>
          <c:extLst>
            <c:ext xmlns:c16="http://schemas.microsoft.com/office/drawing/2014/chart" uri="{C3380CC4-5D6E-409C-BE32-E72D297353CC}">
              <c16:uniqueId val="{00000000-D3A6-AC45-9092-4C8DC5741FB3}"/>
            </c:ext>
          </c:extLst>
        </c:ser>
        <c:ser>
          <c:idx val="1"/>
          <c:order val="1"/>
          <c:tx>
            <c:strRef>
              <c:f>Sheet1!$C$1</c:f>
              <c:strCache>
                <c:ptCount val="1"/>
                <c:pt idx="0">
                  <c:v>No pipeline</c:v>
                </c:pt>
              </c:strCache>
            </c:strRef>
          </c:tx>
          <c:spPr>
            <a:solidFill>
              <a:srgbClr val="13B7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Less than $250M</c:v>
                </c:pt>
                <c:pt idx="1">
                  <c:v>$250–500M</c:v>
                </c:pt>
                <c:pt idx="2">
                  <c:v>$500M–1B</c:v>
                </c:pt>
                <c:pt idx="3">
                  <c:v>$1–2.5B</c:v>
                </c:pt>
                <c:pt idx="4">
                  <c:v>$2.5–5B</c:v>
                </c:pt>
                <c:pt idx="5">
                  <c:v>$5–10B</c:v>
                </c:pt>
                <c:pt idx="6">
                  <c:v>$10B+</c:v>
                </c:pt>
              </c:strCache>
            </c:strRef>
          </c:cat>
          <c:val>
            <c:numRef>
              <c:f>Sheet1!$C$2:$C$8</c:f>
              <c:numCache>
                <c:formatCode>0%</c:formatCode>
                <c:ptCount val="7"/>
                <c:pt idx="0">
                  <c:v>1</c:v>
                </c:pt>
                <c:pt idx="1">
                  <c:v>0.93</c:v>
                </c:pt>
                <c:pt idx="2">
                  <c:v>1</c:v>
                </c:pt>
                <c:pt idx="3">
                  <c:v>0.82</c:v>
                </c:pt>
                <c:pt idx="4">
                  <c:v>0.56999999999999995</c:v>
                </c:pt>
                <c:pt idx="5">
                  <c:v>0.78</c:v>
                </c:pt>
                <c:pt idx="6">
                  <c:v>0.5</c:v>
                </c:pt>
              </c:numCache>
            </c:numRef>
          </c:val>
          <c:extLst>
            <c:ext xmlns:c16="http://schemas.microsoft.com/office/drawing/2014/chart" uri="{C3380CC4-5D6E-409C-BE32-E72D297353CC}">
              <c16:uniqueId val="{00000001-D3A6-AC45-9092-4C8DC5741FB3}"/>
            </c:ext>
          </c:extLst>
        </c:ser>
        <c:dLbls>
          <c:dLblPos val="ctr"/>
          <c:showLegendKey val="0"/>
          <c:showVal val="1"/>
          <c:showCatName val="0"/>
          <c:showSerName val="0"/>
          <c:showPercent val="0"/>
          <c:showBubbleSize val="0"/>
        </c:dLbls>
        <c:gapWidth val="75"/>
        <c:overlap val="100"/>
        <c:axId val="22795375"/>
        <c:axId val="516152591"/>
      </c:barChart>
      <c:catAx>
        <c:axId val="22795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516152591"/>
        <c:crosses val="autoZero"/>
        <c:auto val="1"/>
        <c:lblAlgn val="ctr"/>
        <c:lblOffset val="100"/>
        <c:noMultiLvlLbl val="0"/>
      </c:catAx>
      <c:valAx>
        <c:axId val="516152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279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47907812071285E-2"/>
          <c:y val="3.3469504297245281E-2"/>
          <c:w val="0.88120101842984955"/>
          <c:h val="0.63052328577611461"/>
        </c:manualLayout>
      </c:layout>
      <c:barChart>
        <c:barDir val="col"/>
        <c:grouping val="stacked"/>
        <c:varyColors val="0"/>
        <c:ser>
          <c:idx val="4"/>
          <c:order val="1"/>
          <c:tx>
            <c:strRef>
              <c:f>Sheet1!$A$3</c:f>
              <c:strCache>
                <c:ptCount val="1"/>
                <c:pt idx="0">
                  <c:v>% Biologics Market Accessible to Biosimilar, Launched (US$)</c:v>
                </c:pt>
              </c:strCache>
            </c:strRef>
          </c:tx>
          <c:spPr>
            <a:solidFill>
              <a:srgbClr val="FF7700"/>
            </a:solidFill>
            <a:ln>
              <a:noFill/>
            </a:ln>
            <a:effectLst/>
          </c:spPr>
          <c:invertIfNegative val="0"/>
          <c:cat>
            <c:strRef>
              <c:f>Sheet1!$B$1:$AO$1</c:f>
              <c:strCache>
                <c:ptCount val="40"/>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2024Q2</c:v>
                </c:pt>
                <c:pt idx="38">
                  <c:v>2024Q3</c:v>
                </c:pt>
                <c:pt idx="39">
                  <c:v>2024Q4</c:v>
                </c:pt>
              </c:strCache>
            </c:strRef>
          </c:cat>
          <c:val>
            <c:numRef>
              <c:f>Sheet1!$B$3:$AO$3</c:f>
              <c:numCache>
                <c:formatCode>0.0%</c:formatCode>
                <c:ptCount val="40"/>
                <c:pt idx="0">
                  <c:v>0</c:v>
                </c:pt>
                <c:pt idx="1">
                  <c:v>0</c:v>
                </c:pt>
                <c:pt idx="2">
                  <c:v>7.1561882539733918E-3</c:v>
                </c:pt>
                <c:pt idx="3">
                  <c:v>6.7514824562002968E-3</c:v>
                </c:pt>
                <c:pt idx="4">
                  <c:v>5.9027322268953636E-3</c:v>
                </c:pt>
                <c:pt idx="5">
                  <c:v>5.7256025858447041E-3</c:v>
                </c:pt>
                <c:pt idx="6">
                  <c:v>5.1319909008388526E-3</c:v>
                </c:pt>
                <c:pt idx="7">
                  <c:v>3.8574340112894616E-2</c:v>
                </c:pt>
                <c:pt idx="8">
                  <c:v>4.1554285747502612E-2</c:v>
                </c:pt>
                <c:pt idx="9">
                  <c:v>3.7683378795155056E-2</c:v>
                </c:pt>
                <c:pt idx="10">
                  <c:v>3.6333818789704271E-2</c:v>
                </c:pt>
                <c:pt idx="11">
                  <c:v>3.4279871854832451E-2</c:v>
                </c:pt>
                <c:pt idx="12">
                  <c:v>3.4828645169842382E-2</c:v>
                </c:pt>
                <c:pt idx="13">
                  <c:v>3.3220015977709363E-2</c:v>
                </c:pt>
                <c:pt idx="14">
                  <c:v>6.3507896919519941E-2</c:v>
                </c:pt>
                <c:pt idx="15">
                  <c:v>6.2099870779510499E-2</c:v>
                </c:pt>
                <c:pt idx="16">
                  <c:v>6.0432405084973731E-2</c:v>
                </c:pt>
                <c:pt idx="17">
                  <c:v>5.8097286923996655E-2</c:v>
                </c:pt>
                <c:pt idx="18">
                  <c:v>7.9043225087254462E-2</c:v>
                </c:pt>
                <c:pt idx="19">
                  <c:v>9.6658120898085009E-2</c:v>
                </c:pt>
                <c:pt idx="20">
                  <c:v>9.0376337735921519E-2</c:v>
                </c:pt>
                <c:pt idx="21">
                  <c:v>8.9016193187785184E-2</c:v>
                </c:pt>
                <c:pt idx="22">
                  <c:v>7.8320782614656942E-2</c:v>
                </c:pt>
                <c:pt idx="23">
                  <c:v>7.5938744810099865E-2</c:v>
                </c:pt>
                <c:pt idx="24">
                  <c:v>7.2462657355149687E-2</c:v>
                </c:pt>
                <c:pt idx="25">
                  <c:v>6.9279380595953385E-2</c:v>
                </c:pt>
                <c:pt idx="26">
                  <c:v>6.1708844361480705E-2</c:v>
                </c:pt>
                <c:pt idx="27">
                  <c:v>5.9310348729166844E-2</c:v>
                </c:pt>
                <c:pt idx="28">
                  <c:v>5.7539636259868077E-2</c:v>
                </c:pt>
                <c:pt idx="29">
                  <c:v>5.2765072004141836E-2</c:v>
                </c:pt>
                <c:pt idx="30">
                  <c:v>5.0539021295489338E-2</c:v>
                </c:pt>
                <c:pt idx="31">
                  <c:v>4.7604197393446165E-2</c:v>
                </c:pt>
                <c:pt idx="32">
                  <c:v>0.14193499746873153</c:v>
                </c:pt>
                <c:pt idx="33">
                  <c:v>0.13627406992962285</c:v>
                </c:pt>
                <c:pt idx="34">
                  <c:v>0.1256704472531483</c:v>
                </c:pt>
                <c:pt idx="35">
                  <c:v>0.12165381292781909</c:v>
                </c:pt>
                <c:pt idx="36">
                  <c:v>0.11987388108369824</c:v>
                </c:pt>
                <c:pt idx="37">
                  <c:v>0.10794951177126375</c:v>
                </c:pt>
                <c:pt idx="38">
                  <c:v>9.3208723377981376E-2</c:v>
                </c:pt>
                <c:pt idx="39">
                  <c:v>9.1643364019548895E-2</c:v>
                </c:pt>
              </c:numCache>
            </c:numRef>
          </c:val>
          <c:extLst>
            <c:ext xmlns:c16="http://schemas.microsoft.com/office/drawing/2014/chart" uri="{C3380CC4-5D6E-409C-BE32-E72D297353CC}">
              <c16:uniqueId val="{00000000-9CC3-D14D-B55F-A107E06831A6}"/>
            </c:ext>
          </c:extLst>
        </c:ser>
        <c:ser>
          <c:idx val="5"/>
          <c:order val="2"/>
          <c:tx>
            <c:strRef>
              <c:f>Sheet1!$A$4</c:f>
              <c:strCache>
                <c:ptCount val="1"/>
                <c:pt idx="0">
                  <c:v>% Biologics Market Accessible to Biosimilar, Approved (US$)</c:v>
                </c:pt>
              </c:strCache>
            </c:strRef>
          </c:tx>
          <c:spPr>
            <a:solidFill>
              <a:srgbClr val="0083BF"/>
            </a:solidFill>
            <a:ln>
              <a:noFill/>
            </a:ln>
            <a:effectLst/>
          </c:spPr>
          <c:invertIfNegative val="0"/>
          <c:cat>
            <c:strRef>
              <c:f>Sheet1!$B$1:$AO$1</c:f>
              <c:strCache>
                <c:ptCount val="40"/>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2024Q2</c:v>
                </c:pt>
                <c:pt idx="38">
                  <c:v>2024Q3</c:v>
                </c:pt>
                <c:pt idx="39">
                  <c:v>2024Q4</c:v>
                </c:pt>
              </c:strCache>
            </c:strRef>
          </c:cat>
          <c:val>
            <c:numRef>
              <c:f>Sheet1!$B$4:$AO$4</c:f>
              <c:numCache>
                <c:formatCode>0.0%</c:formatCode>
                <c:ptCount val="40"/>
                <c:pt idx="0">
                  <c:v>7.7380457103779906E-3</c:v>
                </c:pt>
                <c:pt idx="1">
                  <c:v>7.8983994195686615E-3</c:v>
                </c:pt>
                <c:pt idx="2">
                  <c:v>0</c:v>
                </c:pt>
                <c:pt idx="3">
                  <c:v>0</c:v>
                </c:pt>
                <c:pt idx="4">
                  <c:v>0</c:v>
                </c:pt>
                <c:pt idx="5">
                  <c:v>3.71481595867134E-2</c:v>
                </c:pt>
                <c:pt idx="6">
                  <c:v>0.18071839407496981</c:v>
                </c:pt>
                <c:pt idx="7">
                  <c:v>0.15388467922701787</c:v>
                </c:pt>
                <c:pt idx="8">
                  <c:v>0.15169693338556384</c:v>
                </c:pt>
                <c:pt idx="9">
                  <c:v>0.15774114811990042</c:v>
                </c:pt>
                <c:pt idx="10">
                  <c:v>0.16099472765207123</c:v>
                </c:pt>
                <c:pt idx="11">
                  <c:v>0.18009690014537361</c:v>
                </c:pt>
                <c:pt idx="12">
                  <c:v>0.17978683763524539</c:v>
                </c:pt>
                <c:pt idx="13">
                  <c:v>0.21653489542262117</c:v>
                </c:pt>
                <c:pt idx="14">
                  <c:v>0.16703773669071351</c:v>
                </c:pt>
                <c:pt idx="15">
                  <c:v>0.19021029311397625</c:v>
                </c:pt>
                <c:pt idx="16">
                  <c:v>0.19352090702961072</c:v>
                </c:pt>
                <c:pt idx="17">
                  <c:v>0.19391133203205813</c:v>
                </c:pt>
                <c:pt idx="18">
                  <c:v>0.15478098966827772</c:v>
                </c:pt>
                <c:pt idx="19">
                  <c:v>0.13312823490565676</c:v>
                </c:pt>
                <c:pt idx="20">
                  <c:v>0.14034750737004484</c:v>
                </c:pt>
                <c:pt idx="21">
                  <c:v>0.14502284264303622</c:v>
                </c:pt>
                <c:pt idx="22">
                  <c:v>0.13251680319714357</c:v>
                </c:pt>
                <c:pt idx="23">
                  <c:v>0.13328419983605072</c:v>
                </c:pt>
                <c:pt idx="24">
                  <c:v>0.1432595483631908</c:v>
                </c:pt>
                <c:pt idx="25">
                  <c:v>0.14138441412429911</c:v>
                </c:pt>
                <c:pt idx="26">
                  <c:v>0.13688564677200182</c:v>
                </c:pt>
                <c:pt idx="27">
                  <c:v>0.13855855728881813</c:v>
                </c:pt>
                <c:pt idx="28">
                  <c:v>0.14248394214069074</c:v>
                </c:pt>
                <c:pt idx="29">
                  <c:v>0.14580362986085105</c:v>
                </c:pt>
                <c:pt idx="30">
                  <c:v>0.12857507841581189</c:v>
                </c:pt>
                <c:pt idx="31">
                  <c:v>0.12904358029443233</c:v>
                </c:pt>
                <c:pt idx="32">
                  <c:v>2.6576204661005128E-2</c:v>
                </c:pt>
                <c:pt idx="33">
                  <c:v>2.6349917599854552E-2</c:v>
                </c:pt>
                <c:pt idx="34">
                  <c:v>3.2418945567956922E-2</c:v>
                </c:pt>
                <c:pt idx="35">
                  <c:v>7.3558379011615646E-2</c:v>
                </c:pt>
                <c:pt idx="36">
                  <c:v>8.911744532113712E-2</c:v>
                </c:pt>
                <c:pt idx="37">
                  <c:v>8.458034675009786E-2</c:v>
                </c:pt>
                <c:pt idx="38">
                  <c:v>7.8157752830737517E-2</c:v>
                </c:pt>
                <c:pt idx="39">
                  <c:v>7.9330108709636304E-2</c:v>
                </c:pt>
              </c:numCache>
            </c:numRef>
          </c:val>
          <c:extLst>
            <c:ext xmlns:c16="http://schemas.microsoft.com/office/drawing/2014/chart" uri="{C3380CC4-5D6E-409C-BE32-E72D297353CC}">
              <c16:uniqueId val="{00000001-9CC3-D14D-B55F-A107E06831A6}"/>
            </c:ext>
          </c:extLst>
        </c:ser>
        <c:dLbls>
          <c:showLegendKey val="0"/>
          <c:showVal val="0"/>
          <c:showCatName val="0"/>
          <c:showSerName val="0"/>
          <c:showPercent val="0"/>
          <c:showBubbleSize val="0"/>
        </c:dLbls>
        <c:gapWidth val="50"/>
        <c:overlap val="100"/>
        <c:axId val="363203888"/>
        <c:axId val="363204544"/>
      </c:barChart>
      <c:lineChart>
        <c:grouping val="standard"/>
        <c:varyColors val="0"/>
        <c:ser>
          <c:idx val="2"/>
          <c:order val="0"/>
          <c:tx>
            <c:strRef>
              <c:f>Sheet1!$A$2</c:f>
              <c:strCache>
                <c:ptCount val="1"/>
                <c:pt idx="0">
                  <c:v>Biosimilar Efficiency (DDD)</c:v>
                </c:pt>
              </c:strCache>
            </c:strRef>
          </c:tx>
          <c:spPr>
            <a:ln w="28575" cap="rnd">
              <a:solidFill>
                <a:srgbClr val="DA291C"/>
              </a:solidFill>
              <a:round/>
            </a:ln>
            <a:effectLst/>
          </c:spPr>
          <c:marker>
            <c:symbol val="none"/>
          </c:marker>
          <c:cat>
            <c:strRef>
              <c:f>Sheet1!$B$1:$AO$1</c:f>
              <c:strCache>
                <c:ptCount val="40"/>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2024Q2</c:v>
                </c:pt>
                <c:pt idx="38">
                  <c:v>2024Q3</c:v>
                </c:pt>
                <c:pt idx="39">
                  <c:v>2024Q4</c:v>
                </c:pt>
              </c:strCache>
            </c:strRef>
          </c:cat>
          <c:val>
            <c:numRef>
              <c:f>Sheet1!$B$2:$AO$2</c:f>
              <c:numCache>
                <c:formatCode>General</c:formatCode>
                <c:ptCount val="40"/>
                <c:pt idx="2" formatCode="0.0%">
                  <c:v>1.2754681297898777E-3</c:v>
                </c:pt>
                <c:pt idx="3" formatCode="0.0%">
                  <c:v>2.3314083927694979E-2</c:v>
                </c:pt>
                <c:pt idx="4" formatCode="0.0%">
                  <c:v>5.5989279360329589E-2</c:v>
                </c:pt>
                <c:pt idx="5" formatCode="0.0%">
                  <c:v>0.11897501994831038</c:v>
                </c:pt>
                <c:pt idx="6" formatCode="0.0%">
                  <c:v>0.17487073326505431</c:v>
                </c:pt>
                <c:pt idx="7" formatCode="0.0%">
                  <c:v>3.5952021839141058E-3</c:v>
                </c:pt>
                <c:pt idx="8" formatCode="0.0%">
                  <c:v>7.4351087498664859E-3</c:v>
                </c:pt>
                <c:pt idx="9" formatCode="0.0%">
                  <c:v>1.6727953656838008E-2</c:v>
                </c:pt>
                <c:pt idx="10" formatCode="0.0%">
                  <c:v>2.3507176072149416E-2</c:v>
                </c:pt>
                <c:pt idx="11" formatCode="0.0%">
                  <c:v>3.2215426547027942E-2</c:v>
                </c:pt>
                <c:pt idx="12" formatCode="0.0%">
                  <c:v>4.0786310628060825E-2</c:v>
                </c:pt>
                <c:pt idx="13" formatCode="0.0%">
                  <c:v>5.3006569037098952E-2</c:v>
                </c:pt>
                <c:pt idx="14" formatCode="0.0%">
                  <c:v>3.4390894507413783E-2</c:v>
                </c:pt>
                <c:pt idx="15" formatCode="0.0%">
                  <c:v>4.2601316215300264E-2</c:v>
                </c:pt>
                <c:pt idx="16" formatCode="0.0%">
                  <c:v>7.3637695592609326E-2</c:v>
                </c:pt>
                <c:pt idx="17" formatCode="0.0%">
                  <c:v>0.11012835325040185</c:v>
                </c:pt>
                <c:pt idx="18" formatCode="0.0%">
                  <c:v>0.12856920411807946</c:v>
                </c:pt>
                <c:pt idx="19" formatCode="0.0%">
                  <c:v>0.15650339376404929</c:v>
                </c:pt>
                <c:pt idx="20" formatCode="0.0%">
                  <c:v>0.18491222574092073</c:v>
                </c:pt>
                <c:pt idx="21" formatCode="0.0%">
                  <c:v>0.20452962741094119</c:v>
                </c:pt>
                <c:pt idx="22" formatCode="0.0%">
                  <c:v>0.23003867945677917</c:v>
                </c:pt>
                <c:pt idx="23" formatCode="0.0%">
                  <c:v>0.25332927440008046</c:v>
                </c:pt>
                <c:pt idx="24" formatCode="0.0%">
                  <c:v>0.28470947412425623</c:v>
                </c:pt>
                <c:pt idx="25" formatCode="0.0%">
                  <c:v>0.31342704083384415</c:v>
                </c:pt>
                <c:pt idx="26" formatCode="0.0%">
                  <c:v>0.35772522772228393</c:v>
                </c:pt>
                <c:pt idx="27" formatCode="0.0%">
                  <c:v>0.3737666653825556</c:v>
                </c:pt>
                <c:pt idx="28" formatCode="0.0%">
                  <c:v>0.40771047646355651</c:v>
                </c:pt>
                <c:pt idx="29" formatCode="0.0%">
                  <c:v>0.40423664672416543</c:v>
                </c:pt>
                <c:pt idx="30" formatCode="0.0%">
                  <c:v>0.38120682842395687</c:v>
                </c:pt>
                <c:pt idx="31" formatCode="0.0%">
                  <c:v>0.40079133253664401</c:v>
                </c:pt>
                <c:pt idx="32" formatCode="0.0%">
                  <c:v>0.33556102704902702</c:v>
                </c:pt>
                <c:pt idx="33" formatCode="0.0%">
                  <c:v>0.33992708139595262</c:v>
                </c:pt>
                <c:pt idx="34" formatCode="0.0%">
                  <c:v>0.34540657307793837</c:v>
                </c:pt>
                <c:pt idx="35" formatCode="0.0%">
                  <c:v>0.33790795610686075</c:v>
                </c:pt>
                <c:pt idx="36" formatCode="0.0%">
                  <c:v>0.36906946033334326</c:v>
                </c:pt>
                <c:pt idx="37" formatCode="0.0%">
                  <c:v>0.39629803778169831</c:v>
                </c:pt>
                <c:pt idx="38" formatCode="0.0%">
                  <c:v>0.41100283482476047</c:v>
                </c:pt>
                <c:pt idx="39" formatCode="0.0%">
                  <c:v>0.40140601045995422</c:v>
                </c:pt>
              </c:numCache>
            </c:numRef>
          </c:val>
          <c:smooth val="0"/>
          <c:extLst>
            <c:ext xmlns:c16="http://schemas.microsoft.com/office/drawing/2014/chart" uri="{C3380CC4-5D6E-409C-BE32-E72D297353CC}">
              <c16:uniqueId val="{00000002-9CC3-D14D-B55F-A107E06831A6}"/>
            </c:ext>
          </c:extLst>
        </c:ser>
        <c:dLbls>
          <c:showLegendKey val="0"/>
          <c:showVal val="0"/>
          <c:showCatName val="0"/>
          <c:showSerName val="0"/>
          <c:showPercent val="0"/>
          <c:showBubbleSize val="0"/>
        </c:dLbls>
        <c:marker val="1"/>
        <c:smooth val="0"/>
        <c:axId val="363203888"/>
        <c:axId val="363204544"/>
      </c:lineChart>
      <c:catAx>
        <c:axId val="363203888"/>
        <c:scaling>
          <c:orientation val="minMax"/>
        </c:scaling>
        <c:delete val="0"/>
        <c:axPos val="b"/>
        <c:numFmt formatCode="General" sourceLinked="1"/>
        <c:majorTickMark val="none"/>
        <c:minorTickMark val="none"/>
        <c:tickLblPos val="nextTo"/>
        <c:spPr>
          <a:noFill/>
          <a:ln w="381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363204544"/>
        <c:crosses val="autoZero"/>
        <c:auto val="1"/>
        <c:lblAlgn val="ctr"/>
        <c:lblOffset val="100"/>
        <c:noMultiLvlLbl val="0"/>
      </c:catAx>
      <c:valAx>
        <c:axId val="363204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38100">
            <a:solidFill>
              <a:schemeClr val="tx1">
                <a:lumMod val="15000"/>
                <a:lumOff val="8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363203888"/>
        <c:crosses val="autoZero"/>
        <c:crossBetween val="between"/>
      </c:valAx>
      <c:spPr>
        <a:noFill/>
        <a:ln>
          <a:noFill/>
        </a:ln>
        <a:effectLst/>
      </c:spPr>
    </c:plotArea>
    <c:legend>
      <c:legendPos val="b"/>
      <c:layout>
        <c:manualLayout>
          <c:xMode val="edge"/>
          <c:yMode val="edge"/>
          <c:x val="0.05"/>
          <c:y val="0.81647575986972287"/>
          <c:w val="0.9"/>
          <c:h val="5.218532782330400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a:t>Filgrastim 1 MCG ASP Over Time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1716092653052515"/>
          <c:y val="0.18946113729824821"/>
          <c:w val="0.84557620084074858"/>
          <c:h val="0.43196601215945735"/>
        </c:manualLayout>
      </c:layout>
      <c:lineChart>
        <c:grouping val="standard"/>
        <c:varyColors val="0"/>
        <c:ser>
          <c:idx val="0"/>
          <c:order val="0"/>
          <c:tx>
            <c:strRef>
              <c:f>Sheet1!$B$1</c:f>
              <c:strCache>
                <c:ptCount val="1"/>
                <c:pt idx="0">
                  <c:v>Neupogen – Brand</c:v>
                </c:pt>
              </c:strCache>
            </c:strRef>
          </c:tx>
          <c:spPr>
            <a:ln w="28575" cap="rnd">
              <a:solidFill>
                <a:srgbClr val="FC814A"/>
              </a:solidFill>
              <a:round/>
            </a:ln>
            <a:effectLst/>
          </c:spPr>
          <c:marker>
            <c:symbol val="none"/>
          </c:marker>
          <c:cat>
            <c:numRef>
              <c:f>Sheet1!$A$2:$A$41</c:f>
              <c:numCache>
                <c:formatCode>mmm\-yy</c:formatCode>
                <c:ptCount val="40"/>
                <c:pt idx="0" formatCode="[$-409]mmm\-yy;@">
                  <c:v>42278</c:v>
                </c:pt>
                <c:pt idx="1">
                  <c:v>42370</c:v>
                </c:pt>
                <c:pt idx="2">
                  <c:v>42461</c:v>
                </c:pt>
                <c:pt idx="3">
                  <c:v>42552</c:v>
                </c:pt>
                <c:pt idx="4">
                  <c:v>42644</c:v>
                </c:pt>
                <c:pt idx="5">
                  <c:v>42736</c:v>
                </c:pt>
                <c:pt idx="6">
                  <c:v>42826</c:v>
                </c:pt>
                <c:pt idx="7">
                  <c:v>42917</c:v>
                </c:pt>
                <c:pt idx="8">
                  <c:v>43009</c:v>
                </c:pt>
                <c:pt idx="9">
                  <c:v>43101</c:v>
                </c:pt>
                <c:pt idx="10">
                  <c:v>43191</c:v>
                </c:pt>
                <c:pt idx="11">
                  <c:v>43282</c:v>
                </c:pt>
                <c:pt idx="12">
                  <c:v>43374</c:v>
                </c:pt>
                <c:pt idx="13">
                  <c:v>43466</c:v>
                </c:pt>
                <c:pt idx="14">
                  <c:v>43556</c:v>
                </c:pt>
                <c:pt idx="15">
                  <c:v>43647</c:v>
                </c:pt>
                <c:pt idx="16">
                  <c:v>43739</c:v>
                </c:pt>
                <c:pt idx="17">
                  <c:v>43831</c:v>
                </c:pt>
                <c:pt idx="18">
                  <c:v>43922</c:v>
                </c:pt>
                <c:pt idx="19">
                  <c:v>44013</c:v>
                </c:pt>
                <c:pt idx="20">
                  <c:v>44105</c:v>
                </c:pt>
                <c:pt idx="21">
                  <c:v>44197</c:v>
                </c:pt>
                <c:pt idx="22">
                  <c:v>44287</c:v>
                </c:pt>
                <c:pt idx="23">
                  <c:v>44378</c:v>
                </c:pt>
                <c:pt idx="24">
                  <c:v>44470</c:v>
                </c:pt>
                <c:pt idx="25">
                  <c:v>44562</c:v>
                </c:pt>
                <c:pt idx="26">
                  <c:v>44652</c:v>
                </c:pt>
                <c:pt idx="27">
                  <c:v>44743</c:v>
                </c:pt>
                <c:pt idx="28">
                  <c:v>44835</c:v>
                </c:pt>
                <c:pt idx="29">
                  <c:v>44927</c:v>
                </c:pt>
                <c:pt idx="30">
                  <c:v>45017</c:v>
                </c:pt>
                <c:pt idx="31">
                  <c:v>45108</c:v>
                </c:pt>
                <c:pt idx="32">
                  <c:v>45200</c:v>
                </c:pt>
                <c:pt idx="33">
                  <c:v>45292</c:v>
                </c:pt>
                <c:pt idx="34">
                  <c:v>45383</c:v>
                </c:pt>
                <c:pt idx="35">
                  <c:v>45474</c:v>
                </c:pt>
                <c:pt idx="36">
                  <c:v>45566</c:v>
                </c:pt>
                <c:pt idx="37">
                  <c:v>45658</c:v>
                </c:pt>
                <c:pt idx="38">
                  <c:v>45748</c:v>
                </c:pt>
                <c:pt idx="39">
                  <c:v>45839</c:v>
                </c:pt>
              </c:numCache>
            </c:numRef>
          </c:cat>
          <c:val>
            <c:numRef>
              <c:f>Sheet1!$B$2:$B$41</c:f>
              <c:numCache>
                <c:formatCode>_("$"* #,##0.00_);_("$"* \(#,##0.00\);_("$"* "-"??_);_(@_)</c:formatCode>
                <c:ptCount val="40"/>
                <c:pt idx="0">
                  <c:v>0.998</c:v>
                </c:pt>
                <c:pt idx="1">
                  <c:v>1.01</c:v>
                </c:pt>
                <c:pt idx="2">
                  <c:v>1.01</c:v>
                </c:pt>
                <c:pt idx="3">
                  <c:v>1</c:v>
                </c:pt>
                <c:pt idx="4">
                  <c:v>1</c:v>
                </c:pt>
                <c:pt idx="5">
                  <c:v>1</c:v>
                </c:pt>
                <c:pt idx="6">
                  <c:v>1.006</c:v>
                </c:pt>
                <c:pt idx="7">
                  <c:v>1.008</c:v>
                </c:pt>
                <c:pt idx="8">
                  <c:v>1.0129999999999999</c:v>
                </c:pt>
                <c:pt idx="9">
                  <c:v>0.998</c:v>
                </c:pt>
                <c:pt idx="10">
                  <c:v>1.02</c:v>
                </c:pt>
                <c:pt idx="11">
                  <c:v>1.02</c:v>
                </c:pt>
                <c:pt idx="12">
                  <c:v>1.0169999999999999</c:v>
                </c:pt>
                <c:pt idx="13">
                  <c:v>1</c:v>
                </c:pt>
                <c:pt idx="14">
                  <c:v>1</c:v>
                </c:pt>
                <c:pt idx="15">
                  <c:v>0.97699999999999998</c:v>
                </c:pt>
                <c:pt idx="16">
                  <c:v>0.95799999999999996</c:v>
                </c:pt>
                <c:pt idx="17">
                  <c:v>0.95499999999999996</c:v>
                </c:pt>
                <c:pt idx="18">
                  <c:v>0.94</c:v>
                </c:pt>
                <c:pt idx="19">
                  <c:v>0.92100000000000004</c:v>
                </c:pt>
                <c:pt idx="20">
                  <c:v>0.92800000000000005</c:v>
                </c:pt>
                <c:pt idx="21">
                  <c:v>0.93700000000000006</c:v>
                </c:pt>
                <c:pt idx="22">
                  <c:v>0.95</c:v>
                </c:pt>
                <c:pt idx="23">
                  <c:v>0.95799999999999996</c:v>
                </c:pt>
                <c:pt idx="24">
                  <c:v>0.96599999999999997</c:v>
                </c:pt>
                <c:pt idx="25">
                  <c:v>0.98</c:v>
                </c:pt>
                <c:pt idx="26">
                  <c:v>0.99299999999999999</c:v>
                </c:pt>
                <c:pt idx="27">
                  <c:v>0.99299999999999999</c:v>
                </c:pt>
                <c:pt idx="28">
                  <c:v>0.99</c:v>
                </c:pt>
                <c:pt idx="29">
                  <c:v>0.98099999999999998</c:v>
                </c:pt>
                <c:pt idx="30">
                  <c:v>0.98</c:v>
                </c:pt>
                <c:pt idx="31">
                  <c:v>0.99</c:v>
                </c:pt>
                <c:pt idx="32">
                  <c:v>0.98599999999999999</c:v>
                </c:pt>
                <c:pt idx="33">
                  <c:v>0.98699999999999999</c:v>
                </c:pt>
                <c:pt idx="34">
                  <c:v>0.995</c:v>
                </c:pt>
                <c:pt idx="35">
                  <c:v>0.995</c:v>
                </c:pt>
                <c:pt idx="36">
                  <c:v>1</c:v>
                </c:pt>
                <c:pt idx="37">
                  <c:v>0.98</c:v>
                </c:pt>
                <c:pt idx="38">
                  <c:v>0.98</c:v>
                </c:pt>
                <c:pt idx="39">
                  <c:v>0.99</c:v>
                </c:pt>
              </c:numCache>
            </c:numRef>
          </c:val>
          <c:smooth val="0"/>
          <c:extLst>
            <c:ext xmlns:c16="http://schemas.microsoft.com/office/drawing/2014/chart" uri="{C3380CC4-5D6E-409C-BE32-E72D297353CC}">
              <c16:uniqueId val="{00000000-729D-4C4C-9640-1B0B5B6A4381}"/>
            </c:ext>
          </c:extLst>
        </c:ser>
        <c:ser>
          <c:idx val="1"/>
          <c:order val="1"/>
          <c:tx>
            <c:strRef>
              <c:f>Sheet1!$C$1</c:f>
              <c:strCache>
                <c:ptCount val="1"/>
                <c:pt idx="0">
                  <c:v>Nivestym – Biosimilar</c:v>
                </c:pt>
              </c:strCache>
            </c:strRef>
          </c:tx>
          <c:spPr>
            <a:ln w="28575" cap="rnd">
              <a:solidFill>
                <a:srgbClr val="74BC1F"/>
              </a:solidFill>
              <a:round/>
            </a:ln>
            <a:effectLst/>
          </c:spPr>
          <c:marker>
            <c:symbol val="none"/>
          </c:marker>
          <c:cat>
            <c:numRef>
              <c:f>Sheet1!$A$2:$A$41</c:f>
              <c:numCache>
                <c:formatCode>mmm\-yy</c:formatCode>
                <c:ptCount val="40"/>
                <c:pt idx="0" formatCode="[$-409]mmm\-yy;@">
                  <c:v>42278</c:v>
                </c:pt>
                <c:pt idx="1">
                  <c:v>42370</c:v>
                </c:pt>
                <c:pt idx="2">
                  <c:v>42461</c:v>
                </c:pt>
                <c:pt idx="3">
                  <c:v>42552</c:v>
                </c:pt>
                <c:pt idx="4">
                  <c:v>42644</c:v>
                </c:pt>
                <c:pt idx="5">
                  <c:v>42736</c:v>
                </c:pt>
                <c:pt idx="6">
                  <c:v>42826</c:v>
                </c:pt>
                <c:pt idx="7">
                  <c:v>42917</c:v>
                </c:pt>
                <c:pt idx="8">
                  <c:v>43009</c:v>
                </c:pt>
                <c:pt idx="9">
                  <c:v>43101</c:v>
                </c:pt>
                <c:pt idx="10">
                  <c:v>43191</c:v>
                </c:pt>
                <c:pt idx="11">
                  <c:v>43282</c:v>
                </c:pt>
                <c:pt idx="12">
                  <c:v>43374</c:v>
                </c:pt>
                <c:pt idx="13">
                  <c:v>43466</c:v>
                </c:pt>
                <c:pt idx="14">
                  <c:v>43556</c:v>
                </c:pt>
                <c:pt idx="15">
                  <c:v>43647</c:v>
                </c:pt>
                <c:pt idx="16">
                  <c:v>43739</c:v>
                </c:pt>
                <c:pt idx="17">
                  <c:v>43831</c:v>
                </c:pt>
                <c:pt idx="18">
                  <c:v>43922</c:v>
                </c:pt>
                <c:pt idx="19">
                  <c:v>44013</c:v>
                </c:pt>
                <c:pt idx="20">
                  <c:v>44105</c:v>
                </c:pt>
                <c:pt idx="21">
                  <c:v>44197</c:v>
                </c:pt>
                <c:pt idx="22">
                  <c:v>44287</c:v>
                </c:pt>
                <c:pt idx="23">
                  <c:v>44378</c:v>
                </c:pt>
                <c:pt idx="24">
                  <c:v>44470</c:v>
                </c:pt>
                <c:pt idx="25">
                  <c:v>44562</c:v>
                </c:pt>
                <c:pt idx="26">
                  <c:v>44652</c:v>
                </c:pt>
                <c:pt idx="27">
                  <c:v>44743</c:v>
                </c:pt>
                <c:pt idx="28">
                  <c:v>44835</c:v>
                </c:pt>
                <c:pt idx="29">
                  <c:v>44927</c:v>
                </c:pt>
                <c:pt idx="30">
                  <c:v>45017</c:v>
                </c:pt>
                <c:pt idx="31">
                  <c:v>45108</c:v>
                </c:pt>
                <c:pt idx="32">
                  <c:v>45200</c:v>
                </c:pt>
                <c:pt idx="33">
                  <c:v>45292</c:v>
                </c:pt>
                <c:pt idx="34">
                  <c:v>45383</c:v>
                </c:pt>
                <c:pt idx="35">
                  <c:v>45474</c:v>
                </c:pt>
                <c:pt idx="36">
                  <c:v>45566</c:v>
                </c:pt>
                <c:pt idx="37">
                  <c:v>45658</c:v>
                </c:pt>
                <c:pt idx="38">
                  <c:v>45748</c:v>
                </c:pt>
                <c:pt idx="39">
                  <c:v>45839</c:v>
                </c:pt>
              </c:numCache>
            </c:numRef>
          </c:cat>
          <c:val>
            <c:numRef>
              <c:f>Sheet1!$C$2:$C$41</c:f>
              <c:numCache>
                <c:formatCode>General</c:formatCode>
                <c:ptCount val="40"/>
                <c:pt idx="13" formatCode="_(&quot;$&quot;* #,##0.00_);_(&quot;$&quot;* \(#,##0.00\);_(&quot;$&quot;* &quot;-&quot;??_);_(@_)">
                  <c:v>0.75</c:v>
                </c:pt>
                <c:pt idx="14" formatCode="_(&quot;$&quot;* #,##0.00_);_(&quot;$&quot;* \(#,##0.00\);_(&quot;$&quot;* &quot;-&quot;??_);_(@_)">
                  <c:v>0.73</c:v>
                </c:pt>
                <c:pt idx="15" formatCode="_(&quot;$&quot;* #,##0.00_);_(&quot;$&quot;* \(#,##0.00\);_(&quot;$&quot;* &quot;-&quot;??_);_(@_)">
                  <c:v>0.69</c:v>
                </c:pt>
                <c:pt idx="16" formatCode="_(&quot;$&quot;* #,##0.00_);_(&quot;$&quot;* \(#,##0.00\);_(&quot;$&quot;* &quot;-&quot;??_);_(@_)">
                  <c:v>0.64</c:v>
                </c:pt>
                <c:pt idx="17" formatCode="_(&quot;$&quot;* #,##0.00_);_(&quot;$&quot;* \(#,##0.00\);_(&quot;$&quot;* &quot;-&quot;??_);_(@_)">
                  <c:v>0.63</c:v>
                </c:pt>
                <c:pt idx="18" formatCode="_(&quot;$&quot;* #,##0.00_);_(&quot;$&quot;* \(#,##0.00\);_(&quot;$&quot;* &quot;-&quot;??_);_(@_)">
                  <c:v>0.63</c:v>
                </c:pt>
                <c:pt idx="19" formatCode="_(&quot;$&quot;* #,##0.00_);_(&quot;$&quot;* \(#,##0.00\);_(&quot;$&quot;* &quot;-&quot;??_);_(@_)">
                  <c:v>0.61699999999999999</c:v>
                </c:pt>
                <c:pt idx="20" formatCode="_(&quot;$&quot;* #,##0.00_);_(&quot;$&quot;* \(#,##0.00\);_(&quot;$&quot;* &quot;-&quot;??_);_(@_)">
                  <c:v>0.62</c:v>
                </c:pt>
                <c:pt idx="21" formatCode="_(&quot;$&quot;* #,##0.00_);_(&quot;$&quot;* \(#,##0.00\);_(&quot;$&quot;* &quot;-&quot;??_);_(@_)">
                  <c:v>0.52</c:v>
                </c:pt>
                <c:pt idx="22" formatCode="_(&quot;$&quot;* #,##0.00_);_(&quot;$&quot;* \(#,##0.00\);_(&quot;$&quot;* &quot;-&quot;??_);_(@_)">
                  <c:v>0.45</c:v>
                </c:pt>
                <c:pt idx="23" formatCode="_(&quot;$&quot;* #,##0.00_);_(&quot;$&quot;* \(#,##0.00\);_(&quot;$&quot;* &quot;-&quot;??_);_(@_)">
                  <c:v>0.39</c:v>
                </c:pt>
                <c:pt idx="24" formatCode="_(&quot;$&quot;* #,##0.00_);_(&quot;$&quot;* \(#,##0.00\);_(&quot;$&quot;* &quot;-&quot;??_);_(@_)">
                  <c:v>0.33</c:v>
                </c:pt>
                <c:pt idx="25" formatCode="_(&quot;$&quot;* #,##0.00_);_(&quot;$&quot;* \(#,##0.00\);_(&quot;$&quot;* &quot;-&quot;??_);_(@_)">
                  <c:v>0.34</c:v>
                </c:pt>
                <c:pt idx="26" formatCode="_(&quot;$&quot;* #,##0.00_);_(&quot;$&quot;* \(#,##0.00\);_(&quot;$&quot;* &quot;-&quot;??_);_(@_)">
                  <c:v>0.36</c:v>
                </c:pt>
                <c:pt idx="27" formatCode="_(&quot;$&quot;* #,##0.00_);_(&quot;$&quot;* \(#,##0.00\);_(&quot;$&quot;* &quot;-&quot;??_);_(@_)">
                  <c:v>0.36</c:v>
                </c:pt>
                <c:pt idx="28" formatCode="_(&quot;$&quot;* #,##0.00_);_(&quot;$&quot;* \(#,##0.00\);_(&quot;$&quot;* &quot;-&quot;??_);_(@_)">
                  <c:v>0.4</c:v>
                </c:pt>
                <c:pt idx="29" formatCode="_(&quot;$&quot;* #,##0.00_);_(&quot;$&quot;* \(#,##0.00\);_(&quot;$&quot;* &quot;-&quot;??_);_(@_)">
                  <c:v>0.37</c:v>
                </c:pt>
                <c:pt idx="30" formatCode="_(&quot;$&quot;* #,##0.00_);_(&quot;$&quot;* \(#,##0.00\);_(&quot;$&quot;* &quot;-&quot;??_);_(@_)">
                  <c:v>0.33</c:v>
                </c:pt>
                <c:pt idx="31" formatCode="_(&quot;$&quot;* #,##0.00_);_(&quot;$&quot;* \(#,##0.00\);_(&quot;$&quot;* &quot;-&quot;??_);_(@_)">
                  <c:v>0.33</c:v>
                </c:pt>
                <c:pt idx="32" formatCode="_(&quot;$&quot;* #,##0.00_);_(&quot;$&quot;* \(#,##0.00\);_(&quot;$&quot;* &quot;-&quot;??_);_(@_)">
                  <c:v>0.3</c:v>
                </c:pt>
                <c:pt idx="33" formatCode="_(&quot;$&quot;* #,##0.00_);_(&quot;$&quot;* \(#,##0.00\);_(&quot;$&quot;* &quot;-&quot;??_);_(@_)">
                  <c:v>0.28999999999999998</c:v>
                </c:pt>
                <c:pt idx="34" formatCode="_(&quot;$&quot;* #,##0.00_);_(&quot;$&quot;* \(#,##0.00\);_(&quot;$&quot;* &quot;-&quot;??_);_(@_)">
                  <c:v>0.28999999999999998</c:v>
                </c:pt>
                <c:pt idx="35" formatCode="_(&quot;$&quot;* #,##0.00_);_(&quot;$&quot;* \(#,##0.00\);_(&quot;$&quot;* &quot;-&quot;??_);_(@_)">
                  <c:v>0.28000000000000003</c:v>
                </c:pt>
                <c:pt idx="36" formatCode="_(&quot;$&quot;* #,##0.00_);_(&quot;$&quot;* \(#,##0.00\);_(&quot;$&quot;* &quot;-&quot;??_);_(@_)">
                  <c:v>0.27</c:v>
                </c:pt>
                <c:pt idx="37" formatCode="_(&quot;$&quot;* #,##0.00_);_(&quot;$&quot;* \(#,##0.00\);_(&quot;$&quot;* &quot;-&quot;??_);_(@_)">
                  <c:v>0.28999999999999998</c:v>
                </c:pt>
                <c:pt idx="38" formatCode="_(&quot;$&quot;* #,##0.00_);_(&quot;$&quot;* \(#,##0.00\);_(&quot;$&quot;* &quot;-&quot;??_);_(@_)">
                  <c:v>0.28999999999999998</c:v>
                </c:pt>
                <c:pt idx="39" formatCode="_(&quot;$&quot;* #,##0.00_);_(&quot;$&quot;* \(#,##0.00\);_(&quot;$&quot;* &quot;-&quot;??_);_(@_)">
                  <c:v>0.28999999999999998</c:v>
                </c:pt>
              </c:numCache>
            </c:numRef>
          </c:val>
          <c:smooth val="0"/>
          <c:extLst>
            <c:ext xmlns:c16="http://schemas.microsoft.com/office/drawing/2014/chart" uri="{C3380CC4-5D6E-409C-BE32-E72D297353CC}">
              <c16:uniqueId val="{00000001-729D-4C4C-9640-1B0B5B6A4381}"/>
            </c:ext>
          </c:extLst>
        </c:ser>
        <c:ser>
          <c:idx val="2"/>
          <c:order val="2"/>
          <c:tx>
            <c:strRef>
              <c:f>Sheet1!$D$1</c:f>
              <c:strCache>
                <c:ptCount val="1"/>
                <c:pt idx="0">
                  <c:v>Releuko – Biosimilar</c:v>
                </c:pt>
              </c:strCache>
            </c:strRef>
          </c:tx>
          <c:spPr>
            <a:ln w="28575" cap="rnd">
              <a:solidFill>
                <a:srgbClr val="20578B"/>
              </a:solidFill>
              <a:round/>
            </a:ln>
            <a:effectLst/>
          </c:spPr>
          <c:marker>
            <c:symbol val="none"/>
          </c:marker>
          <c:cat>
            <c:numRef>
              <c:f>Sheet1!$A$2:$A$41</c:f>
              <c:numCache>
                <c:formatCode>mmm\-yy</c:formatCode>
                <c:ptCount val="40"/>
                <c:pt idx="0" formatCode="[$-409]mmm\-yy;@">
                  <c:v>42278</c:v>
                </c:pt>
                <c:pt idx="1">
                  <c:v>42370</c:v>
                </c:pt>
                <c:pt idx="2">
                  <c:v>42461</c:v>
                </c:pt>
                <c:pt idx="3">
                  <c:v>42552</c:v>
                </c:pt>
                <c:pt idx="4">
                  <c:v>42644</c:v>
                </c:pt>
                <c:pt idx="5">
                  <c:v>42736</c:v>
                </c:pt>
                <c:pt idx="6">
                  <c:v>42826</c:v>
                </c:pt>
                <c:pt idx="7">
                  <c:v>42917</c:v>
                </c:pt>
                <c:pt idx="8">
                  <c:v>43009</c:v>
                </c:pt>
                <c:pt idx="9">
                  <c:v>43101</c:v>
                </c:pt>
                <c:pt idx="10">
                  <c:v>43191</c:v>
                </c:pt>
                <c:pt idx="11">
                  <c:v>43282</c:v>
                </c:pt>
                <c:pt idx="12">
                  <c:v>43374</c:v>
                </c:pt>
                <c:pt idx="13">
                  <c:v>43466</c:v>
                </c:pt>
                <c:pt idx="14">
                  <c:v>43556</c:v>
                </c:pt>
                <c:pt idx="15">
                  <c:v>43647</c:v>
                </c:pt>
                <c:pt idx="16">
                  <c:v>43739</c:v>
                </c:pt>
                <c:pt idx="17">
                  <c:v>43831</c:v>
                </c:pt>
                <c:pt idx="18">
                  <c:v>43922</c:v>
                </c:pt>
                <c:pt idx="19">
                  <c:v>44013</c:v>
                </c:pt>
                <c:pt idx="20">
                  <c:v>44105</c:v>
                </c:pt>
                <c:pt idx="21">
                  <c:v>44197</c:v>
                </c:pt>
                <c:pt idx="22">
                  <c:v>44287</c:v>
                </c:pt>
                <c:pt idx="23">
                  <c:v>44378</c:v>
                </c:pt>
                <c:pt idx="24">
                  <c:v>44470</c:v>
                </c:pt>
                <c:pt idx="25">
                  <c:v>44562</c:v>
                </c:pt>
                <c:pt idx="26">
                  <c:v>44652</c:v>
                </c:pt>
                <c:pt idx="27">
                  <c:v>44743</c:v>
                </c:pt>
                <c:pt idx="28">
                  <c:v>44835</c:v>
                </c:pt>
                <c:pt idx="29">
                  <c:v>44927</c:v>
                </c:pt>
                <c:pt idx="30">
                  <c:v>45017</c:v>
                </c:pt>
                <c:pt idx="31">
                  <c:v>45108</c:v>
                </c:pt>
                <c:pt idx="32">
                  <c:v>45200</c:v>
                </c:pt>
                <c:pt idx="33">
                  <c:v>45292</c:v>
                </c:pt>
                <c:pt idx="34">
                  <c:v>45383</c:v>
                </c:pt>
                <c:pt idx="35">
                  <c:v>45474</c:v>
                </c:pt>
                <c:pt idx="36">
                  <c:v>45566</c:v>
                </c:pt>
                <c:pt idx="37">
                  <c:v>45658</c:v>
                </c:pt>
                <c:pt idx="38">
                  <c:v>45748</c:v>
                </c:pt>
                <c:pt idx="39">
                  <c:v>45839</c:v>
                </c:pt>
              </c:numCache>
            </c:numRef>
          </c:cat>
          <c:val>
            <c:numRef>
              <c:f>Sheet1!$D$2:$D$41</c:f>
              <c:numCache>
                <c:formatCode>General</c:formatCode>
                <c:ptCount val="40"/>
                <c:pt idx="30" formatCode="_(&quot;$&quot;* #,##0.00_);_(&quot;$&quot;* \(#,##0.00\);_(&quot;$&quot;* &quot;-&quot;??_);_(@_)">
                  <c:v>0.59</c:v>
                </c:pt>
                <c:pt idx="31" formatCode="_(&quot;$&quot;* #,##0.00_);_(&quot;$&quot;* \(#,##0.00\);_(&quot;$&quot;* &quot;-&quot;??_);_(@_)">
                  <c:v>0.59</c:v>
                </c:pt>
                <c:pt idx="32" formatCode="_(&quot;$&quot;* #,##0.00_);_(&quot;$&quot;* \(#,##0.00\);_(&quot;$&quot;* &quot;-&quot;??_);_(@_)">
                  <c:v>0.53</c:v>
                </c:pt>
                <c:pt idx="33" formatCode="_(&quot;$&quot;* #,##0.00_);_(&quot;$&quot;* \(#,##0.00\);_(&quot;$&quot;* &quot;-&quot;??_);_(@_)">
                  <c:v>0.54</c:v>
                </c:pt>
                <c:pt idx="34" formatCode="_(&quot;$&quot;* #,##0.00_);_(&quot;$&quot;* \(#,##0.00\);_(&quot;$&quot;* &quot;-&quot;??_);_(@_)">
                  <c:v>0.53</c:v>
                </c:pt>
                <c:pt idx="35" formatCode="_(&quot;$&quot;* #,##0.00_);_(&quot;$&quot;* \(#,##0.00\);_(&quot;$&quot;* &quot;-&quot;??_);_(@_)">
                  <c:v>0.41</c:v>
                </c:pt>
                <c:pt idx="36" formatCode="_(&quot;$&quot;* #,##0.00_);_(&quot;$&quot;* \(#,##0.00\);_(&quot;$&quot;* &quot;-&quot;??_);_(@_)">
                  <c:v>0.47</c:v>
                </c:pt>
                <c:pt idx="37" formatCode="_(&quot;$&quot;* #,##0.00_);_(&quot;$&quot;* \(#,##0.00\);_(&quot;$&quot;* &quot;-&quot;??_);_(@_)">
                  <c:v>0.45</c:v>
                </c:pt>
                <c:pt idx="38" formatCode="_(&quot;$&quot;* #,##0.00_);_(&quot;$&quot;* \(#,##0.00\);_(&quot;$&quot;* &quot;-&quot;??_);_(@_)">
                  <c:v>0.43</c:v>
                </c:pt>
                <c:pt idx="39" formatCode="_(&quot;$&quot;* #,##0.00_);_(&quot;$&quot;* \(#,##0.00\);_(&quot;$&quot;* &quot;-&quot;??_);_(@_)">
                  <c:v>0.41</c:v>
                </c:pt>
              </c:numCache>
            </c:numRef>
          </c:val>
          <c:smooth val="0"/>
          <c:extLst>
            <c:ext xmlns:c16="http://schemas.microsoft.com/office/drawing/2014/chart" uri="{C3380CC4-5D6E-409C-BE32-E72D297353CC}">
              <c16:uniqueId val="{00000002-729D-4C4C-9640-1B0B5B6A4381}"/>
            </c:ext>
          </c:extLst>
        </c:ser>
        <c:ser>
          <c:idx val="3"/>
          <c:order val="3"/>
          <c:tx>
            <c:strRef>
              <c:f>Sheet1!$E$1</c:f>
              <c:strCache>
                <c:ptCount val="1"/>
                <c:pt idx="0">
                  <c:v>Zarxio – Biosimilar</c:v>
                </c:pt>
              </c:strCache>
            </c:strRef>
          </c:tx>
          <c:spPr>
            <a:ln w="28575" cap="rnd">
              <a:solidFill>
                <a:srgbClr val="7030A0"/>
              </a:solidFill>
              <a:round/>
            </a:ln>
            <a:effectLst/>
          </c:spPr>
          <c:marker>
            <c:symbol val="none"/>
          </c:marker>
          <c:cat>
            <c:numRef>
              <c:f>Sheet1!$A$2:$A$41</c:f>
              <c:numCache>
                <c:formatCode>mmm\-yy</c:formatCode>
                <c:ptCount val="40"/>
                <c:pt idx="0" formatCode="[$-409]mmm\-yy;@">
                  <c:v>42278</c:v>
                </c:pt>
                <c:pt idx="1">
                  <c:v>42370</c:v>
                </c:pt>
                <c:pt idx="2">
                  <c:v>42461</c:v>
                </c:pt>
                <c:pt idx="3">
                  <c:v>42552</c:v>
                </c:pt>
                <c:pt idx="4">
                  <c:v>42644</c:v>
                </c:pt>
                <c:pt idx="5">
                  <c:v>42736</c:v>
                </c:pt>
                <c:pt idx="6">
                  <c:v>42826</c:v>
                </c:pt>
                <c:pt idx="7">
                  <c:v>42917</c:v>
                </c:pt>
                <c:pt idx="8">
                  <c:v>43009</c:v>
                </c:pt>
                <c:pt idx="9">
                  <c:v>43101</c:v>
                </c:pt>
                <c:pt idx="10">
                  <c:v>43191</c:v>
                </c:pt>
                <c:pt idx="11">
                  <c:v>43282</c:v>
                </c:pt>
                <c:pt idx="12">
                  <c:v>43374</c:v>
                </c:pt>
                <c:pt idx="13">
                  <c:v>43466</c:v>
                </c:pt>
                <c:pt idx="14">
                  <c:v>43556</c:v>
                </c:pt>
                <c:pt idx="15">
                  <c:v>43647</c:v>
                </c:pt>
                <c:pt idx="16">
                  <c:v>43739</c:v>
                </c:pt>
                <c:pt idx="17">
                  <c:v>43831</c:v>
                </c:pt>
                <c:pt idx="18">
                  <c:v>43922</c:v>
                </c:pt>
                <c:pt idx="19">
                  <c:v>44013</c:v>
                </c:pt>
                <c:pt idx="20">
                  <c:v>44105</c:v>
                </c:pt>
                <c:pt idx="21">
                  <c:v>44197</c:v>
                </c:pt>
                <c:pt idx="22">
                  <c:v>44287</c:v>
                </c:pt>
                <c:pt idx="23">
                  <c:v>44378</c:v>
                </c:pt>
                <c:pt idx="24">
                  <c:v>44470</c:v>
                </c:pt>
                <c:pt idx="25">
                  <c:v>44562</c:v>
                </c:pt>
                <c:pt idx="26">
                  <c:v>44652</c:v>
                </c:pt>
                <c:pt idx="27">
                  <c:v>44743</c:v>
                </c:pt>
                <c:pt idx="28">
                  <c:v>44835</c:v>
                </c:pt>
                <c:pt idx="29">
                  <c:v>44927</c:v>
                </c:pt>
                <c:pt idx="30">
                  <c:v>45017</c:v>
                </c:pt>
                <c:pt idx="31">
                  <c:v>45108</c:v>
                </c:pt>
                <c:pt idx="32">
                  <c:v>45200</c:v>
                </c:pt>
                <c:pt idx="33">
                  <c:v>45292</c:v>
                </c:pt>
                <c:pt idx="34">
                  <c:v>45383</c:v>
                </c:pt>
                <c:pt idx="35">
                  <c:v>45474</c:v>
                </c:pt>
                <c:pt idx="36">
                  <c:v>45566</c:v>
                </c:pt>
                <c:pt idx="37">
                  <c:v>45658</c:v>
                </c:pt>
                <c:pt idx="38">
                  <c:v>45748</c:v>
                </c:pt>
                <c:pt idx="39">
                  <c:v>45839</c:v>
                </c:pt>
              </c:numCache>
            </c:numRef>
          </c:cat>
          <c:val>
            <c:numRef>
              <c:f>Sheet1!$E$2:$E$41</c:f>
              <c:numCache>
                <c:formatCode>_("$"* #,##0.00_);_("$"* \(#,##0.00\);_("$"* "-"??_);_(@_)</c:formatCode>
                <c:ptCount val="40"/>
                <c:pt idx="0">
                  <c:v>0.97</c:v>
                </c:pt>
                <c:pt idx="1">
                  <c:v>0.97</c:v>
                </c:pt>
                <c:pt idx="2">
                  <c:v>0.97</c:v>
                </c:pt>
                <c:pt idx="3">
                  <c:v>0.87</c:v>
                </c:pt>
                <c:pt idx="4">
                  <c:v>0.83</c:v>
                </c:pt>
                <c:pt idx="5">
                  <c:v>0.78</c:v>
                </c:pt>
                <c:pt idx="6">
                  <c:v>0.75</c:v>
                </c:pt>
                <c:pt idx="7">
                  <c:v>0.73</c:v>
                </c:pt>
                <c:pt idx="8">
                  <c:v>0.71</c:v>
                </c:pt>
                <c:pt idx="9">
                  <c:v>0.69</c:v>
                </c:pt>
                <c:pt idx="10">
                  <c:v>0.68</c:v>
                </c:pt>
                <c:pt idx="11">
                  <c:v>0.65</c:v>
                </c:pt>
                <c:pt idx="12">
                  <c:v>0.64</c:v>
                </c:pt>
                <c:pt idx="13">
                  <c:v>0.64</c:v>
                </c:pt>
                <c:pt idx="14">
                  <c:v>0.64</c:v>
                </c:pt>
                <c:pt idx="15">
                  <c:v>0.61</c:v>
                </c:pt>
                <c:pt idx="16">
                  <c:v>0.56999999999999995</c:v>
                </c:pt>
                <c:pt idx="17">
                  <c:v>0.55000000000000004</c:v>
                </c:pt>
                <c:pt idx="18">
                  <c:v>0.49</c:v>
                </c:pt>
                <c:pt idx="19">
                  <c:v>0.48</c:v>
                </c:pt>
                <c:pt idx="20">
                  <c:v>0.47</c:v>
                </c:pt>
                <c:pt idx="21">
                  <c:v>0.41</c:v>
                </c:pt>
                <c:pt idx="22">
                  <c:v>0.38</c:v>
                </c:pt>
                <c:pt idx="23">
                  <c:v>0.35</c:v>
                </c:pt>
                <c:pt idx="24">
                  <c:v>0.32</c:v>
                </c:pt>
                <c:pt idx="25">
                  <c:v>0.31</c:v>
                </c:pt>
                <c:pt idx="26">
                  <c:v>0.28000000000000003</c:v>
                </c:pt>
                <c:pt idx="27">
                  <c:v>0.28000000000000003</c:v>
                </c:pt>
                <c:pt idx="28">
                  <c:v>0.27</c:v>
                </c:pt>
                <c:pt idx="29">
                  <c:v>0.24</c:v>
                </c:pt>
                <c:pt idx="30">
                  <c:v>0.22</c:v>
                </c:pt>
                <c:pt idx="31">
                  <c:v>0.18</c:v>
                </c:pt>
                <c:pt idx="32">
                  <c:v>0.17</c:v>
                </c:pt>
                <c:pt idx="33">
                  <c:v>0.32</c:v>
                </c:pt>
                <c:pt idx="34">
                  <c:v>0.42</c:v>
                </c:pt>
                <c:pt idx="35">
                  <c:v>0.25</c:v>
                </c:pt>
                <c:pt idx="36">
                  <c:v>0.36</c:v>
                </c:pt>
                <c:pt idx="37">
                  <c:v>0.36</c:v>
                </c:pt>
                <c:pt idx="38">
                  <c:v>0.33</c:v>
                </c:pt>
                <c:pt idx="39">
                  <c:v>0.37</c:v>
                </c:pt>
              </c:numCache>
            </c:numRef>
          </c:val>
          <c:smooth val="0"/>
          <c:extLst>
            <c:ext xmlns:c16="http://schemas.microsoft.com/office/drawing/2014/chart" uri="{C3380CC4-5D6E-409C-BE32-E72D297353CC}">
              <c16:uniqueId val="{00000003-729D-4C4C-9640-1B0B5B6A4381}"/>
            </c:ext>
          </c:extLst>
        </c:ser>
        <c:dLbls>
          <c:showLegendKey val="0"/>
          <c:showVal val="0"/>
          <c:showCatName val="0"/>
          <c:showSerName val="0"/>
          <c:showPercent val="0"/>
          <c:showBubbleSize val="0"/>
        </c:dLbls>
        <c:smooth val="0"/>
        <c:axId val="1566857215"/>
        <c:axId val="1358789439"/>
      </c:lineChart>
      <c:dateAx>
        <c:axId val="1566857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Quarter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58789439"/>
        <c:crosses val="autoZero"/>
        <c:auto val="1"/>
        <c:lblOffset val="100"/>
        <c:baseTimeUnit val="months"/>
        <c:majorUnit val="3"/>
        <c:majorTimeUnit val="months"/>
      </c:dateAx>
      <c:valAx>
        <c:axId val="135878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ASP</a:t>
                </a:r>
              </a:p>
            </c:rich>
          </c:tx>
          <c:layout>
            <c:manualLayout>
              <c:xMode val="edge"/>
              <c:yMode val="edge"/>
              <c:x val="0"/>
              <c:y val="0.3548390858500333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_(&quot;$&quot;* #,##0.0_);_(&quot;$&quot;* \(#,##0.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56685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lumMod val="75000"/>
        </a:schemeClr>
      </a:solid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a:t>Epoetin-alfa 1000 Units ASP Over Time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1716092653052515"/>
          <c:y val="0.18946113729824821"/>
          <c:w val="0.84557620084074858"/>
          <c:h val="0.50601559122633266"/>
        </c:manualLayout>
      </c:layout>
      <c:lineChart>
        <c:grouping val="standard"/>
        <c:varyColors val="0"/>
        <c:ser>
          <c:idx val="0"/>
          <c:order val="0"/>
          <c:tx>
            <c:strRef>
              <c:f>Sheet1!$B$1</c:f>
              <c:strCache>
                <c:ptCount val="1"/>
                <c:pt idx="0">
                  <c:v>Epogen/Procrit - Brand</c:v>
                </c:pt>
              </c:strCache>
            </c:strRef>
          </c:tx>
          <c:spPr>
            <a:ln w="28575" cap="rnd">
              <a:solidFill>
                <a:srgbClr val="FC814A"/>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Sheet1!$B$2:$B$29</c:f>
              <c:numCache>
                <c:formatCode>_("$"* #,##0.00_);_("$"* \(#,##0.00\);_("$"* "-"??_);_(@_)</c:formatCode>
                <c:ptCount val="28"/>
                <c:pt idx="0">
                  <c:v>12.27</c:v>
                </c:pt>
                <c:pt idx="1">
                  <c:v>11.95</c:v>
                </c:pt>
                <c:pt idx="2">
                  <c:v>11.73</c:v>
                </c:pt>
                <c:pt idx="3">
                  <c:v>11.46</c:v>
                </c:pt>
                <c:pt idx="4">
                  <c:v>11.03</c:v>
                </c:pt>
                <c:pt idx="5">
                  <c:v>10.56</c:v>
                </c:pt>
                <c:pt idx="6">
                  <c:v>10.02</c:v>
                </c:pt>
                <c:pt idx="7">
                  <c:v>9.6999999999999993</c:v>
                </c:pt>
                <c:pt idx="8">
                  <c:v>9.11</c:v>
                </c:pt>
                <c:pt idx="9">
                  <c:v>8.82</c:v>
                </c:pt>
                <c:pt idx="10">
                  <c:v>8.5399999999999991</c:v>
                </c:pt>
                <c:pt idx="11">
                  <c:v>8.2200000000000006</c:v>
                </c:pt>
                <c:pt idx="12">
                  <c:v>8.15</c:v>
                </c:pt>
                <c:pt idx="13">
                  <c:v>8.2200000000000006</c:v>
                </c:pt>
                <c:pt idx="14">
                  <c:v>8.11</c:v>
                </c:pt>
                <c:pt idx="15">
                  <c:v>8.11</c:v>
                </c:pt>
                <c:pt idx="16">
                  <c:v>8.3699999999999992</c:v>
                </c:pt>
                <c:pt idx="17">
                  <c:v>8.25</c:v>
                </c:pt>
                <c:pt idx="18">
                  <c:v>7.93</c:v>
                </c:pt>
                <c:pt idx="19">
                  <c:v>6.88</c:v>
                </c:pt>
                <c:pt idx="20">
                  <c:v>7.09</c:v>
                </c:pt>
                <c:pt idx="21">
                  <c:v>8.89</c:v>
                </c:pt>
                <c:pt idx="22">
                  <c:v>8.27</c:v>
                </c:pt>
                <c:pt idx="23">
                  <c:v>8.1300000000000008</c:v>
                </c:pt>
                <c:pt idx="24">
                  <c:v>7.53</c:v>
                </c:pt>
                <c:pt idx="25">
                  <c:v>6.46</c:v>
                </c:pt>
                <c:pt idx="26">
                  <c:v>7.08</c:v>
                </c:pt>
                <c:pt idx="27">
                  <c:v>7.68</c:v>
                </c:pt>
              </c:numCache>
            </c:numRef>
          </c:val>
          <c:smooth val="0"/>
          <c:extLst>
            <c:ext xmlns:c16="http://schemas.microsoft.com/office/drawing/2014/chart" uri="{C3380CC4-5D6E-409C-BE32-E72D297353CC}">
              <c16:uniqueId val="{00000000-729D-4C4C-9640-1B0B5B6A4381}"/>
            </c:ext>
          </c:extLst>
        </c:ser>
        <c:ser>
          <c:idx val="1"/>
          <c:order val="1"/>
          <c:tx>
            <c:strRef>
              <c:f>Sheet1!$C$1</c:f>
              <c:strCache>
                <c:ptCount val="1"/>
                <c:pt idx="0">
                  <c:v>Retacrit - Biosimilar</c:v>
                </c:pt>
              </c:strCache>
            </c:strRef>
          </c:tx>
          <c:spPr>
            <a:ln w="28575" cap="rnd">
              <a:solidFill>
                <a:srgbClr val="74BC1F"/>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Sheet1!$C$2:$C$29</c:f>
              <c:numCache>
                <c:formatCode>_("$"* #,##0.00_);_("$"* \(#,##0.00\);_("$"* "-"??_);_(@_)</c:formatCode>
                <c:ptCount val="28"/>
                <c:pt idx="0">
                  <c:v>11.69</c:v>
                </c:pt>
                <c:pt idx="1">
                  <c:v>11.36</c:v>
                </c:pt>
                <c:pt idx="2">
                  <c:v>11.36</c:v>
                </c:pt>
                <c:pt idx="3">
                  <c:v>10.18</c:v>
                </c:pt>
                <c:pt idx="4">
                  <c:v>9.6300000000000008</c:v>
                </c:pt>
                <c:pt idx="5">
                  <c:v>9.33</c:v>
                </c:pt>
                <c:pt idx="6">
                  <c:v>7.19</c:v>
                </c:pt>
                <c:pt idx="7">
                  <c:v>8.9700000000000006</c:v>
                </c:pt>
                <c:pt idx="8">
                  <c:v>8.61</c:v>
                </c:pt>
                <c:pt idx="9">
                  <c:v>8.5500000000000007</c:v>
                </c:pt>
                <c:pt idx="10">
                  <c:v>9.19</c:v>
                </c:pt>
                <c:pt idx="11">
                  <c:v>8.6300000000000008</c:v>
                </c:pt>
                <c:pt idx="12">
                  <c:v>8.66</c:v>
                </c:pt>
                <c:pt idx="13">
                  <c:v>8.1300000000000008</c:v>
                </c:pt>
                <c:pt idx="14">
                  <c:v>8.26</c:v>
                </c:pt>
                <c:pt idx="15">
                  <c:v>8.26</c:v>
                </c:pt>
                <c:pt idx="16">
                  <c:v>8.1300000000000008</c:v>
                </c:pt>
                <c:pt idx="17">
                  <c:v>8.06</c:v>
                </c:pt>
                <c:pt idx="18">
                  <c:v>8.51</c:v>
                </c:pt>
                <c:pt idx="19">
                  <c:v>7.5</c:v>
                </c:pt>
                <c:pt idx="20">
                  <c:v>7.25</c:v>
                </c:pt>
                <c:pt idx="21">
                  <c:v>7.82</c:v>
                </c:pt>
                <c:pt idx="22">
                  <c:v>7.51</c:v>
                </c:pt>
                <c:pt idx="23">
                  <c:v>6.82</c:v>
                </c:pt>
                <c:pt idx="24">
                  <c:v>7.62</c:v>
                </c:pt>
                <c:pt idx="25">
                  <c:v>7.47</c:v>
                </c:pt>
                <c:pt idx="26">
                  <c:v>7.07</c:v>
                </c:pt>
                <c:pt idx="27">
                  <c:v>7.57</c:v>
                </c:pt>
              </c:numCache>
            </c:numRef>
          </c:val>
          <c:smooth val="0"/>
          <c:extLst>
            <c:ext xmlns:c16="http://schemas.microsoft.com/office/drawing/2014/chart" uri="{C3380CC4-5D6E-409C-BE32-E72D297353CC}">
              <c16:uniqueId val="{00000001-729D-4C4C-9640-1B0B5B6A4381}"/>
            </c:ext>
          </c:extLst>
        </c:ser>
        <c:dLbls>
          <c:showLegendKey val="0"/>
          <c:showVal val="0"/>
          <c:showCatName val="0"/>
          <c:showSerName val="0"/>
          <c:showPercent val="0"/>
          <c:showBubbleSize val="0"/>
        </c:dLbls>
        <c:smooth val="0"/>
        <c:axId val="1566857215"/>
        <c:axId val="1358789439"/>
      </c:lineChart>
      <c:dateAx>
        <c:axId val="1566857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Quarter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58789439"/>
        <c:crosses val="autoZero"/>
        <c:auto val="1"/>
        <c:lblOffset val="100"/>
        <c:baseTimeUnit val="months"/>
        <c:majorUnit val="3"/>
        <c:majorTimeUnit val="months"/>
      </c:dateAx>
      <c:valAx>
        <c:axId val="135878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ASP</a:t>
                </a:r>
              </a:p>
            </c:rich>
          </c:tx>
          <c:layout>
            <c:manualLayout>
              <c:xMode val="edge"/>
              <c:yMode val="edge"/>
              <c:x val="0"/>
              <c:y val="0.3548390858500333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56685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lumMod val="75000"/>
        </a:schemeClr>
      </a:solid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a:t>Infliximab 10 MG ASP Over Time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1716092653052515"/>
          <c:y val="0.18946113729824821"/>
          <c:w val="0.84557620084074858"/>
          <c:h val="0.43196601215945735"/>
        </c:manualLayout>
      </c:layout>
      <c:lineChart>
        <c:grouping val="standard"/>
        <c:varyColors val="0"/>
        <c:ser>
          <c:idx val="0"/>
          <c:order val="0"/>
          <c:tx>
            <c:strRef>
              <c:f>Sheet1!$B$1</c:f>
              <c:strCache>
                <c:ptCount val="1"/>
                <c:pt idx="0">
                  <c:v>Remicade – Brand</c:v>
                </c:pt>
              </c:strCache>
            </c:strRef>
          </c:tx>
          <c:spPr>
            <a:ln w="28575" cap="rnd">
              <a:solidFill>
                <a:srgbClr val="FC814A"/>
              </a:solidFill>
              <a:round/>
            </a:ln>
            <a:effectLst/>
          </c:spPr>
          <c:marker>
            <c:symbol val="none"/>
          </c:marker>
          <c:cat>
            <c:numRef>
              <c:f>Sheet1!$A$2:$A$36</c:f>
              <c:numCache>
                <c:formatCode>mmm\-yy</c:formatCode>
                <c:ptCount val="35"/>
                <c:pt idx="0">
                  <c:v>42736</c:v>
                </c:pt>
                <c:pt idx="1">
                  <c:v>42826</c:v>
                </c:pt>
                <c:pt idx="2">
                  <c:v>42917</c:v>
                </c:pt>
                <c:pt idx="3">
                  <c:v>43009</c:v>
                </c:pt>
                <c:pt idx="4">
                  <c:v>43101</c:v>
                </c:pt>
                <c:pt idx="5">
                  <c:v>43191</c:v>
                </c:pt>
                <c:pt idx="6">
                  <c:v>43282</c:v>
                </c:pt>
                <c:pt idx="7">
                  <c:v>43374</c:v>
                </c:pt>
                <c:pt idx="8">
                  <c:v>43466</c:v>
                </c:pt>
                <c:pt idx="9">
                  <c:v>43556</c:v>
                </c:pt>
                <c:pt idx="10">
                  <c:v>43647</c:v>
                </c:pt>
                <c:pt idx="11">
                  <c:v>43739</c:v>
                </c:pt>
                <c:pt idx="12">
                  <c:v>43831</c:v>
                </c:pt>
                <c:pt idx="13">
                  <c:v>43922</c:v>
                </c:pt>
                <c:pt idx="14">
                  <c:v>44013</c:v>
                </c:pt>
                <c:pt idx="15">
                  <c:v>44105</c:v>
                </c:pt>
                <c:pt idx="16">
                  <c:v>44197</c:v>
                </c:pt>
                <c:pt idx="17">
                  <c:v>44287</c:v>
                </c:pt>
                <c:pt idx="18">
                  <c:v>44378</c:v>
                </c:pt>
                <c:pt idx="19">
                  <c:v>44470</c:v>
                </c:pt>
                <c:pt idx="20">
                  <c:v>44562</c:v>
                </c:pt>
                <c:pt idx="21">
                  <c:v>44652</c:v>
                </c:pt>
                <c:pt idx="22">
                  <c:v>44743</c:v>
                </c:pt>
                <c:pt idx="23">
                  <c:v>44835</c:v>
                </c:pt>
                <c:pt idx="24">
                  <c:v>44927</c:v>
                </c:pt>
                <c:pt idx="25">
                  <c:v>45017</c:v>
                </c:pt>
                <c:pt idx="26">
                  <c:v>45108</c:v>
                </c:pt>
                <c:pt idx="27">
                  <c:v>45200</c:v>
                </c:pt>
                <c:pt idx="28">
                  <c:v>45292</c:v>
                </c:pt>
                <c:pt idx="29">
                  <c:v>45383</c:v>
                </c:pt>
                <c:pt idx="30">
                  <c:v>45474</c:v>
                </c:pt>
                <c:pt idx="31">
                  <c:v>45566</c:v>
                </c:pt>
                <c:pt idx="32">
                  <c:v>45658</c:v>
                </c:pt>
                <c:pt idx="33">
                  <c:v>45748</c:v>
                </c:pt>
                <c:pt idx="34">
                  <c:v>45839</c:v>
                </c:pt>
              </c:numCache>
            </c:numRef>
          </c:cat>
          <c:val>
            <c:numRef>
              <c:f>Sheet1!$B$2:$B$36</c:f>
              <c:numCache>
                <c:formatCode>_("$"* #,##0.00_);_("$"* \(#,##0.00\);_("$"* "-"??_);_(@_)</c:formatCode>
                <c:ptCount val="35"/>
                <c:pt idx="0">
                  <c:v>82.22</c:v>
                </c:pt>
                <c:pt idx="1">
                  <c:v>85.59</c:v>
                </c:pt>
                <c:pt idx="2">
                  <c:v>85.74</c:v>
                </c:pt>
                <c:pt idx="3">
                  <c:v>87.15</c:v>
                </c:pt>
                <c:pt idx="4">
                  <c:v>85.81</c:v>
                </c:pt>
                <c:pt idx="5">
                  <c:v>83.29</c:v>
                </c:pt>
                <c:pt idx="6">
                  <c:v>83.9</c:v>
                </c:pt>
                <c:pt idx="7">
                  <c:v>78.83</c:v>
                </c:pt>
                <c:pt idx="8">
                  <c:v>76.650000000000006</c:v>
                </c:pt>
                <c:pt idx="9">
                  <c:v>71.83</c:v>
                </c:pt>
                <c:pt idx="10">
                  <c:v>64.87</c:v>
                </c:pt>
                <c:pt idx="11">
                  <c:v>63.29</c:v>
                </c:pt>
                <c:pt idx="12">
                  <c:v>57.35</c:v>
                </c:pt>
                <c:pt idx="13">
                  <c:v>55.7</c:v>
                </c:pt>
                <c:pt idx="14">
                  <c:v>51.2</c:v>
                </c:pt>
                <c:pt idx="15">
                  <c:v>47.62</c:v>
                </c:pt>
                <c:pt idx="16">
                  <c:v>44.9</c:v>
                </c:pt>
                <c:pt idx="17">
                  <c:v>41.95</c:v>
                </c:pt>
                <c:pt idx="18">
                  <c:v>41.32</c:v>
                </c:pt>
                <c:pt idx="19">
                  <c:v>39.53</c:v>
                </c:pt>
                <c:pt idx="20">
                  <c:v>37.68</c:v>
                </c:pt>
                <c:pt idx="21">
                  <c:v>36.51</c:v>
                </c:pt>
                <c:pt idx="22">
                  <c:v>36.51</c:v>
                </c:pt>
                <c:pt idx="23">
                  <c:v>35.020000000000003</c:v>
                </c:pt>
                <c:pt idx="24">
                  <c:v>34.86</c:v>
                </c:pt>
                <c:pt idx="25">
                  <c:v>34.04</c:v>
                </c:pt>
                <c:pt idx="26">
                  <c:v>32.909999999999997</c:v>
                </c:pt>
                <c:pt idx="27">
                  <c:v>32.64</c:v>
                </c:pt>
                <c:pt idx="28">
                  <c:v>32.159999999999997</c:v>
                </c:pt>
                <c:pt idx="29">
                  <c:v>31.67</c:v>
                </c:pt>
                <c:pt idx="30">
                  <c:v>31.71</c:v>
                </c:pt>
                <c:pt idx="31">
                  <c:v>32.22</c:v>
                </c:pt>
                <c:pt idx="32">
                  <c:v>30.53</c:v>
                </c:pt>
                <c:pt idx="33">
                  <c:v>30.52</c:v>
                </c:pt>
                <c:pt idx="34">
                  <c:v>31.18</c:v>
                </c:pt>
              </c:numCache>
            </c:numRef>
          </c:val>
          <c:smooth val="0"/>
          <c:extLst>
            <c:ext xmlns:c16="http://schemas.microsoft.com/office/drawing/2014/chart" uri="{C3380CC4-5D6E-409C-BE32-E72D297353CC}">
              <c16:uniqueId val="{00000000-729D-4C4C-9640-1B0B5B6A4381}"/>
            </c:ext>
          </c:extLst>
        </c:ser>
        <c:ser>
          <c:idx val="1"/>
          <c:order val="1"/>
          <c:tx>
            <c:strRef>
              <c:f>Sheet1!$C$1</c:f>
              <c:strCache>
                <c:ptCount val="1"/>
                <c:pt idx="0">
                  <c:v>Avsola – Biosimilar</c:v>
                </c:pt>
              </c:strCache>
            </c:strRef>
          </c:tx>
          <c:spPr>
            <a:ln w="28575" cap="rnd">
              <a:solidFill>
                <a:srgbClr val="74BC1F"/>
              </a:solidFill>
              <a:round/>
            </a:ln>
            <a:effectLst/>
          </c:spPr>
          <c:marker>
            <c:symbol val="none"/>
          </c:marker>
          <c:cat>
            <c:numRef>
              <c:f>Sheet1!$A$2:$A$36</c:f>
              <c:numCache>
                <c:formatCode>mmm\-yy</c:formatCode>
                <c:ptCount val="35"/>
                <c:pt idx="0">
                  <c:v>42736</c:v>
                </c:pt>
                <c:pt idx="1">
                  <c:v>42826</c:v>
                </c:pt>
                <c:pt idx="2">
                  <c:v>42917</c:v>
                </c:pt>
                <c:pt idx="3">
                  <c:v>43009</c:v>
                </c:pt>
                <c:pt idx="4">
                  <c:v>43101</c:v>
                </c:pt>
                <c:pt idx="5">
                  <c:v>43191</c:v>
                </c:pt>
                <c:pt idx="6">
                  <c:v>43282</c:v>
                </c:pt>
                <c:pt idx="7">
                  <c:v>43374</c:v>
                </c:pt>
                <c:pt idx="8">
                  <c:v>43466</c:v>
                </c:pt>
                <c:pt idx="9">
                  <c:v>43556</c:v>
                </c:pt>
                <c:pt idx="10">
                  <c:v>43647</c:v>
                </c:pt>
                <c:pt idx="11">
                  <c:v>43739</c:v>
                </c:pt>
                <c:pt idx="12">
                  <c:v>43831</c:v>
                </c:pt>
                <c:pt idx="13">
                  <c:v>43922</c:v>
                </c:pt>
                <c:pt idx="14">
                  <c:v>44013</c:v>
                </c:pt>
                <c:pt idx="15">
                  <c:v>44105</c:v>
                </c:pt>
                <c:pt idx="16">
                  <c:v>44197</c:v>
                </c:pt>
                <c:pt idx="17">
                  <c:v>44287</c:v>
                </c:pt>
                <c:pt idx="18">
                  <c:v>44378</c:v>
                </c:pt>
                <c:pt idx="19">
                  <c:v>44470</c:v>
                </c:pt>
                <c:pt idx="20">
                  <c:v>44562</c:v>
                </c:pt>
                <c:pt idx="21">
                  <c:v>44652</c:v>
                </c:pt>
                <c:pt idx="22">
                  <c:v>44743</c:v>
                </c:pt>
                <c:pt idx="23">
                  <c:v>44835</c:v>
                </c:pt>
                <c:pt idx="24">
                  <c:v>44927</c:v>
                </c:pt>
                <c:pt idx="25">
                  <c:v>45017</c:v>
                </c:pt>
                <c:pt idx="26">
                  <c:v>45108</c:v>
                </c:pt>
                <c:pt idx="27">
                  <c:v>45200</c:v>
                </c:pt>
                <c:pt idx="28">
                  <c:v>45292</c:v>
                </c:pt>
                <c:pt idx="29">
                  <c:v>45383</c:v>
                </c:pt>
                <c:pt idx="30">
                  <c:v>45474</c:v>
                </c:pt>
                <c:pt idx="31">
                  <c:v>45566</c:v>
                </c:pt>
                <c:pt idx="32">
                  <c:v>45658</c:v>
                </c:pt>
                <c:pt idx="33">
                  <c:v>45748</c:v>
                </c:pt>
                <c:pt idx="34">
                  <c:v>45839</c:v>
                </c:pt>
              </c:numCache>
            </c:numRef>
          </c:cat>
          <c:val>
            <c:numRef>
              <c:f>Sheet1!$C$2:$C$36</c:f>
              <c:numCache>
                <c:formatCode>General</c:formatCode>
                <c:ptCount val="35"/>
                <c:pt idx="15" formatCode="_(&quot;$&quot;* #,##0.00_);_(&quot;$&quot;* \(#,##0.00\);_(&quot;$&quot;* &quot;-&quot;??_);_(@_)">
                  <c:v>51.5</c:v>
                </c:pt>
                <c:pt idx="16" formatCode="_(&quot;$&quot;* #,##0.00_);_(&quot;$&quot;* \(#,##0.00\);_(&quot;$&quot;* &quot;-&quot;??_);_(@_)">
                  <c:v>51.5</c:v>
                </c:pt>
                <c:pt idx="17" formatCode="_(&quot;$&quot;* #,##0.00_);_(&quot;$&quot;* \(#,##0.00\);_(&quot;$&quot;* &quot;-&quot;??_);_(@_)">
                  <c:v>50.06</c:v>
                </c:pt>
                <c:pt idx="18" formatCode="_(&quot;$&quot;* #,##0.00_);_(&quot;$&quot;* \(#,##0.00\);_(&quot;$&quot;* &quot;-&quot;??_);_(@_)">
                  <c:v>49.15</c:v>
                </c:pt>
                <c:pt idx="19" formatCode="_(&quot;$&quot;* #,##0.00_);_(&quot;$&quot;* \(#,##0.00\);_(&quot;$&quot;* &quot;-&quot;??_);_(@_)">
                  <c:v>47.12</c:v>
                </c:pt>
                <c:pt idx="20" formatCode="_(&quot;$&quot;* #,##0.00_);_(&quot;$&quot;* \(#,##0.00\);_(&quot;$&quot;* &quot;-&quot;??_);_(@_)">
                  <c:v>45.3</c:v>
                </c:pt>
                <c:pt idx="21" formatCode="_(&quot;$&quot;* #,##0.00_);_(&quot;$&quot;* \(#,##0.00\);_(&quot;$&quot;* &quot;-&quot;??_);_(@_)">
                  <c:v>43.29</c:v>
                </c:pt>
                <c:pt idx="22" formatCode="_(&quot;$&quot;* #,##0.00_);_(&quot;$&quot;* \(#,##0.00\);_(&quot;$&quot;* &quot;-&quot;??_);_(@_)">
                  <c:v>43.29</c:v>
                </c:pt>
                <c:pt idx="23" formatCode="_(&quot;$&quot;* #,##0.00_);_(&quot;$&quot;* \(#,##0.00\);_(&quot;$&quot;* &quot;-&quot;??_);_(@_)">
                  <c:v>36.42</c:v>
                </c:pt>
                <c:pt idx="24" formatCode="_(&quot;$&quot;* #,##0.00_);_(&quot;$&quot;* \(#,##0.00\);_(&quot;$&quot;* &quot;-&quot;??_);_(@_)">
                  <c:v>33.5</c:v>
                </c:pt>
                <c:pt idx="25" formatCode="_(&quot;$&quot;* #,##0.00_);_(&quot;$&quot;* \(#,##0.00\);_(&quot;$&quot;* &quot;-&quot;??_);_(@_)">
                  <c:v>28.46</c:v>
                </c:pt>
                <c:pt idx="26" formatCode="_(&quot;$&quot;* #,##0.00_);_(&quot;$&quot;* \(#,##0.00\);_(&quot;$&quot;* &quot;-&quot;??_);_(@_)">
                  <c:v>28.33</c:v>
                </c:pt>
                <c:pt idx="27" formatCode="_(&quot;$&quot;* #,##0.00_);_(&quot;$&quot;* \(#,##0.00\);_(&quot;$&quot;* &quot;-&quot;??_);_(@_)">
                  <c:v>26.47</c:v>
                </c:pt>
                <c:pt idx="28" formatCode="_(&quot;$&quot;* #,##0.00_);_(&quot;$&quot;* \(#,##0.00\);_(&quot;$&quot;* &quot;-&quot;??_);_(@_)">
                  <c:v>25.56</c:v>
                </c:pt>
                <c:pt idx="29" formatCode="_(&quot;$&quot;* #,##0.00_);_(&quot;$&quot;* \(#,##0.00\);_(&quot;$&quot;* &quot;-&quot;??_);_(@_)">
                  <c:v>24.37</c:v>
                </c:pt>
                <c:pt idx="30" formatCode="_(&quot;$&quot;* #,##0.00_);_(&quot;$&quot;* \(#,##0.00\);_(&quot;$&quot;* &quot;-&quot;??_);_(@_)">
                  <c:v>21.89</c:v>
                </c:pt>
                <c:pt idx="31" formatCode="_(&quot;$&quot;* #,##0.00_);_(&quot;$&quot;* \(#,##0.00\);_(&quot;$&quot;* &quot;-&quot;??_);_(@_)">
                  <c:v>21.29</c:v>
                </c:pt>
                <c:pt idx="32" formatCode="_(&quot;$&quot;* #,##0.00_);_(&quot;$&quot;* \(#,##0.00\);_(&quot;$&quot;* &quot;-&quot;??_);_(@_)">
                  <c:v>19.829999999999998</c:v>
                </c:pt>
                <c:pt idx="33" formatCode="_(&quot;$&quot;* #,##0.00_);_(&quot;$&quot;* \(#,##0.00\);_(&quot;$&quot;* &quot;-&quot;??_);_(@_)">
                  <c:v>19.75</c:v>
                </c:pt>
                <c:pt idx="34" formatCode="_(&quot;$&quot;* #,##0.00_);_(&quot;$&quot;* \(#,##0.00\);_(&quot;$&quot;* &quot;-&quot;??_);_(@_)">
                  <c:v>20.89</c:v>
                </c:pt>
              </c:numCache>
            </c:numRef>
          </c:val>
          <c:smooth val="0"/>
          <c:extLst>
            <c:ext xmlns:c16="http://schemas.microsoft.com/office/drawing/2014/chart" uri="{C3380CC4-5D6E-409C-BE32-E72D297353CC}">
              <c16:uniqueId val="{00000001-729D-4C4C-9640-1B0B5B6A4381}"/>
            </c:ext>
          </c:extLst>
        </c:ser>
        <c:ser>
          <c:idx val="2"/>
          <c:order val="2"/>
          <c:tx>
            <c:strRef>
              <c:f>Sheet1!$D$1</c:f>
              <c:strCache>
                <c:ptCount val="1"/>
                <c:pt idx="0">
                  <c:v>Inflectra – Biosimilar</c:v>
                </c:pt>
              </c:strCache>
            </c:strRef>
          </c:tx>
          <c:spPr>
            <a:ln w="28575" cap="rnd">
              <a:solidFill>
                <a:srgbClr val="20578B"/>
              </a:solidFill>
              <a:round/>
            </a:ln>
            <a:effectLst/>
          </c:spPr>
          <c:marker>
            <c:symbol val="none"/>
          </c:marker>
          <c:cat>
            <c:numRef>
              <c:f>Sheet1!$A$2:$A$36</c:f>
              <c:numCache>
                <c:formatCode>mmm\-yy</c:formatCode>
                <c:ptCount val="35"/>
                <c:pt idx="0">
                  <c:v>42736</c:v>
                </c:pt>
                <c:pt idx="1">
                  <c:v>42826</c:v>
                </c:pt>
                <c:pt idx="2">
                  <c:v>42917</c:v>
                </c:pt>
                <c:pt idx="3">
                  <c:v>43009</c:v>
                </c:pt>
                <c:pt idx="4">
                  <c:v>43101</c:v>
                </c:pt>
                <c:pt idx="5">
                  <c:v>43191</c:v>
                </c:pt>
                <c:pt idx="6">
                  <c:v>43282</c:v>
                </c:pt>
                <c:pt idx="7">
                  <c:v>43374</c:v>
                </c:pt>
                <c:pt idx="8">
                  <c:v>43466</c:v>
                </c:pt>
                <c:pt idx="9">
                  <c:v>43556</c:v>
                </c:pt>
                <c:pt idx="10">
                  <c:v>43647</c:v>
                </c:pt>
                <c:pt idx="11">
                  <c:v>43739</c:v>
                </c:pt>
                <c:pt idx="12">
                  <c:v>43831</c:v>
                </c:pt>
                <c:pt idx="13">
                  <c:v>43922</c:v>
                </c:pt>
                <c:pt idx="14">
                  <c:v>44013</c:v>
                </c:pt>
                <c:pt idx="15">
                  <c:v>44105</c:v>
                </c:pt>
                <c:pt idx="16">
                  <c:v>44197</c:v>
                </c:pt>
                <c:pt idx="17">
                  <c:v>44287</c:v>
                </c:pt>
                <c:pt idx="18">
                  <c:v>44378</c:v>
                </c:pt>
                <c:pt idx="19">
                  <c:v>44470</c:v>
                </c:pt>
                <c:pt idx="20">
                  <c:v>44562</c:v>
                </c:pt>
                <c:pt idx="21">
                  <c:v>44652</c:v>
                </c:pt>
                <c:pt idx="22">
                  <c:v>44743</c:v>
                </c:pt>
                <c:pt idx="23">
                  <c:v>44835</c:v>
                </c:pt>
                <c:pt idx="24">
                  <c:v>44927</c:v>
                </c:pt>
                <c:pt idx="25">
                  <c:v>45017</c:v>
                </c:pt>
                <c:pt idx="26">
                  <c:v>45108</c:v>
                </c:pt>
                <c:pt idx="27">
                  <c:v>45200</c:v>
                </c:pt>
                <c:pt idx="28">
                  <c:v>45292</c:v>
                </c:pt>
                <c:pt idx="29">
                  <c:v>45383</c:v>
                </c:pt>
                <c:pt idx="30">
                  <c:v>45474</c:v>
                </c:pt>
                <c:pt idx="31">
                  <c:v>45566</c:v>
                </c:pt>
                <c:pt idx="32">
                  <c:v>45658</c:v>
                </c:pt>
                <c:pt idx="33">
                  <c:v>45748</c:v>
                </c:pt>
                <c:pt idx="34">
                  <c:v>45839</c:v>
                </c:pt>
              </c:numCache>
            </c:numRef>
          </c:cat>
          <c:val>
            <c:numRef>
              <c:f>Sheet1!$D$2:$D$36</c:f>
              <c:numCache>
                <c:formatCode>_("$"* #,##0.00_);_("$"* \(#,##0.00\);_("$"* "-"??_);_(@_)</c:formatCode>
                <c:ptCount val="35"/>
                <c:pt idx="0">
                  <c:v>100.31</c:v>
                </c:pt>
                <c:pt idx="1">
                  <c:v>100.31</c:v>
                </c:pt>
                <c:pt idx="2">
                  <c:v>80.19</c:v>
                </c:pt>
                <c:pt idx="3">
                  <c:v>78.72</c:v>
                </c:pt>
                <c:pt idx="4">
                  <c:v>75.52</c:v>
                </c:pt>
                <c:pt idx="5">
                  <c:v>69.709999999999994</c:v>
                </c:pt>
                <c:pt idx="6">
                  <c:v>64.98</c:v>
                </c:pt>
                <c:pt idx="7">
                  <c:v>61.36</c:v>
                </c:pt>
                <c:pt idx="8">
                  <c:v>57.28</c:v>
                </c:pt>
                <c:pt idx="9">
                  <c:v>54.34</c:v>
                </c:pt>
                <c:pt idx="10">
                  <c:v>51.32</c:v>
                </c:pt>
                <c:pt idx="11">
                  <c:v>49.25</c:v>
                </c:pt>
                <c:pt idx="12">
                  <c:v>47.77</c:v>
                </c:pt>
                <c:pt idx="13">
                  <c:v>47.78</c:v>
                </c:pt>
                <c:pt idx="14">
                  <c:v>47.13</c:v>
                </c:pt>
                <c:pt idx="15">
                  <c:v>43.72</c:v>
                </c:pt>
                <c:pt idx="16">
                  <c:v>43.06</c:v>
                </c:pt>
                <c:pt idx="17">
                  <c:v>40.61</c:v>
                </c:pt>
                <c:pt idx="18">
                  <c:v>40.5</c:v>
                </c:pt>
                <c:pt idx="19">
                  <c:v>41.19</c:v>
                </c:pt>
                <c:pt idx="20">
                  <c:v>40.57</c:v>
                </c:pt>
                <c:pt idx="21">
                  <c:v>38.68</c:v>
                </c:pt>
                <c:pt idx="22">
                  <c:v>38.68</c:v>
                </c:pt>
                <c:pt idx="23">
                  <c:v>30.95</c:v>
                </c:pt>
                <c:pt idx="24">
                  <c:v>24.8</c:v>
                </c:pt>
                <c:pt idx="25">
                  <c:v>20.59</c:v>
                </c:pt>
                <c:pt idx="26">
                  <c:v>18.43</c:v>
                </c:pt>
                <c:pt idx="27">
                  <c:v>13.93</c:v>
                </c:pt>
                <c:pt idx="28">
                  <c:v>14.29</c:v>
                </c:pt>
                <c:pt idx="29">
                  <c:v>11.09</c:v>
                </c:pt>
                <c:pt idx="30">
                  <c:v>10.66</c:v>
                </c:pt>
                <c:pt idx="31">
                  <c:v>13.62</c:v>
                </c:pt>
                <c:pt idx="32">
                  <c:v>11.55</c:v>
                </c:pt>
                <c:pt idx="33">
                  <c:v>15.91</c:v>
                </c:pt>
                <c:pt idx="34">
                  <c:v>19.68</c:v>
                </c:pt>
              </c:numCache>
            </c:numRef>
          </c:val>
          <c:smooth val="0"/>
          <c:extLst>
            <c:ext xmlns:c16="http://schemas.microsoft.com/office/drawing/2014/chart" uri="{C3380CC4-5D6E-409C-BE32-E72D297353CC}">
              <c16:uniqueId val="{00000002-729D-4C4C-9640-1B0B5B6A4381}"/>
            </c:ext>
          </c:extLst>
        </c:ser>
        <c:ser>
          <c:idx val="3"/>
          <c:order val="3"/>
          <c:tx>
            <c:strRef>
              <c:f>Sheet1!$E$1</c:f>
              <c:strCache>
                <c:ptCount val="1"/>
                <c:pt idx="0">
                  <c:v>Renflexis – Biosimilar</c:v>
                </c:pt>
              </c:strCache>
            </c:strRef>
          </c:tx>
          <c:spPr>
            <a:ln w="28575" cap="rnd">
              <a:solidFill>
                <a:srgbClr val="7030A0"/>
              </a:solidFill>
              <a:round/>
            </a:ln>
            <a:effectLst/>
          </c:spPr>
          <c:marker>
            <c:symbol val="none"/>
          </c:marker>
          <c:cat>
            <c:numRef>
              <c:f>Sheet1!$A$2:$A$36</c:f>
              <c:numCache>
                <c:formatCode>mmm\-yy</c:formatCode>
                <c:ptCount val="35"/>
                <c:pt idx="0">
                  <c:v>42736</c:v>
                </c:pt>
                <c:pt idx="1">
                  <c:v>42826</c:v>
                </c:pt>
                <c:pt idx="2">
                  <c:v>42917</c:v>
                </c:pt>
                <c:pt idx="3">
                  <c:v>43009</c:v>
                </c:pt>
                <c:pt idx="4">
                  <c:v>43101</c:v>
                </c:pt>
                <c:pt idx="5">
                  <c:v>43191</c:v>
                </c:pt>
                <c:pt idx="6">
                  <c:v>43282</c:v>
                </c:pt>
                <c:pt idx="7">
                  <c:v>43374</c:v>
                </c:pt>
                <c:pt idx="8">
                  <c:v>43466</c:v>
                </c:pt>
                <c:pt idx="9">
                  <c:v>43556</c:v>
                </c:pt>
                <c:pt idx="10">
                  <c:v>43647</c:v>
                </c:pt>
                <c:pt idx="11">
                  <c:v>43739</c:v>
                </c:pt>
                <c:pt idx="12">
                  <c:v>43831</c:v>
                </c:pt>
                <c:pt idx="13">
                  <c:v>43922</c:v>
                </c:pt>
                <c:pt idx="14">
                  <c:v>44013</c:v>
                </c:pt>
                <c:pt idx="15">
                  <c:v>44105</c:v>
                </c:pt>
                <c:pt idx="16">
                  <c:v>44197</c:v>
                </c:pt>
                <c:pt idx="17">
                  <c:v>44287</c:v>
                </c:pt>
                <c:pt idx="18">
                  <c:v>44378</c:v>
                </c:pt>
                <c:pt idx="19">
                  <c:v>44470</c:v>
                </c:pt>
                <c:pt idx="20">
                  <c:v>44562</c:v>
                </c:pt>
                <c:pt idx="21">
                  <c:v>44652</c:v>
                </c:pt>
                <c:pt idx="22">
                  <c:v>44743</c:v>
                </c:pt>
                <c:pt idx="23">
                  <c:v>44835</c:v>
                </c:pt>
                <c:pt idx="24">
                  <c:v>44927</c:v>
                </c:pt>
                <c:pt idx="25">
                  <c:v>45017</c:v>
                </c:pt>
                <c:pt idx="26">
                  <c:v>45108</c:v>
                </c:pt>
                <c:pt idx="27">
                  <c:v>45200</c:v>
                </c:pt>
                <c:pt idx="28">
                  <c:v>45292</c:v>
                </c:pt>
                <c:pt idx="29">
                  <c:v>45383</c:v>
                </c:pt>
                <c:pt idx="30">
                  <c:v>45474</c:v>
                </c:pt>
                <c:pt idx="31">
                  <c:v>45566</c:v>
                </c:pt>
                <c:pt idx="32">
                  <c:v>45658</c:v>
                </c:pt>
                <c:pt idx="33">
                  <c:v>45748</c:v>
                </c:pt>
                <c:pt idx="34">
                  <c:v>45839</c:v>
                </c:pt>
              </c:numCache>
            </c:numRef>
          </c:cat>
          <c:val>
            <c:numRef>
              <c:f>Sheet1!$E$2:$E$36</c:f>
              <c:numCache>
                <c:formatCode>_("$"* #,##0.00_);_("$"* \(#,##0.00\);_("$"* "-"??_);_(@_)</c:formatCode>
                <c:ptCount val="35"/>
                <c:pt idx="0">
                  <c:v>100.31</c:v>
                </c:pt>
                <c:pt idx="1">
                  <c:v>100.31</c:v>
                </c:pt>
                <c:pt idx="2">
                  <c:v>80.19</c:v>
                </c:pt>
                <c:pt idx="3">
                  <c:v>78.72</c:v>
                </c:pt>
                <c:pt idx="4">
                  <c:v>75.52</c:v>
                </c:pt>
                <c:pt idx="5">
                  <c:v>70.38</c:v>
                </c:pt>
                <c:pt idx="6">
                  <c:v>69.22</c:v>
                </c:pt>
                <c:pt idx="7">
                  <c:v>64.38</c:v>
                </c:pt>
                <c:pt idx="8">
                  <c:v>61.9</c:v>
                </c:pt>
                <c:pt idx="9">
                  <c:v>59.27</c:v>
                </c:pt>
                <c:pt idx="10">
                  <c:v>54.65</c:v>
                </c:pt>
                <c:pt idx="11">
                  <c:v>53.4</c:v>
                </c:pt>
                <c:pt idx="12">
                  <c:v>51.75</c:v>
                </c:pt>
                <c:pt idx="13">
                  <c:v>49</c:v>
                </c:pt>
                <c:pt idx="14">
                  <c:v>47.67</c:v>
                </c:pt>
                <c:pt idx="15">
                  <c:v>44.55</c:v>
                </c:pt>
                <c:pt idx="16">
                  <c:v>42.09</c:v>
                </c:pt>
                <c:pt idx="17">
                  <c:v>40.880000000000003</c:v>
                </c:pt>
                <c:pt idx="18">
                  <c:v>39.56</c:v>
                </c:pt>
                <c:pt idx="19">
                  <c:v>38.79</c:v>
                </c:pt>
                <c:pt idx="20">
                  <c:v>39.58</c:v>
                </c:pt>
                <c:pt idx="21">
                  <c:v>61.1</c:v>
                </c:pt>
                <c:pt idx="22">
                  <c:v>61.1</c:v>
                </c:pt>
                <c:pt idx="23">
                  <c:v>48.65</c:v>
                </c:pt>
                <c:pt idx="24">
                  <c:v>45.47</c:v>
                </c:pt>
                <c:pt idx="25">
                  <c:v>36.43</c:v>
                </c:pt>
                <c:pt idx="26">
                  <c:v>35.549999999999997</c:v>
                </c:pt>
                <c:pt idx="27">
                  <c:v>32.56</c:v>
                </c:pt>
                <c:pt idx="28">
                  <c:v>31.5</c:v>
                </c:pt>
                <c:pt idx="29">
                  <c:v>30.58</c:v>
                </c:pt>
                <c:pt idx="30">
                  <c:v>29.91</c:v>
                </c:pt>
                <c:pt idx="31">
                  <c:v>27.18</c:v>
                </c:pt>
                <c:pt idx="32">
                  <c:v>26.26</c:v>
                </c:pt>
                <c:pt idx="33">
                  <c:v>27.85</c:v>
                </c:pt>
                <c:pt idx="34">
                  <c:v>25.05</c:v>
                </c:pt>
              </c:numCache>
            </c:numRef>
          </c:val>
          <c:smooth val="0"/>
          <c:extLst>
            <c:ext xmlns:c16="http://schemas.microsoft.com/office/drawing/2014/chart" uri="{C3380CC4-5D6E-409C-BE32-E72D297353CC}">
              <c16:uniqueId val="{00000003-729D-4C4C-9640-1B0B5B6A4381}"/>
            </c:ext>
          </c:extLst>
        </c:ser>
        <c:dLbls>
          <c:showLegendKey val="0"/>
          <c:showVal val="0"/>
          <c:showCatName val="0"/>
          <c:showSerName val="0"/>
          <c:showPercent val="0"/>
          <c:showBubbleSize val="0"/>
        </c:dLbls>
        <c:smooth val="0"/>
        <c:axId val="1566857215"/>
        <c:axId val="1358789439"/>
      </c:lineChart>
      <c:dateAx>
        <c:axId val="1566857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Quarter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58789439"/>
        <c:crosses val="autoZero"/>
        <c:auto val="1"/>
        <c:lblOffset val="100"/>
        <c:baseTimeUnit val="months"/>
        <c:majorUnit val="3"/>
        <c:majorTimeUnit val="months"/>
      </c:dateAx>
      <c:valAx>
        <c:axId val="135878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ASP</a:t>
                </a:r>
              </a:p>
            </c:rich>
          </c:tx>
          <c:layout>
            <c:manualLayout>
              <c:xMode val="edge"/>
              <c:yMode val="edge"/>
              <c:x val="0"/>
              <c:y val="0.3548390858500333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56685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lumMod val="75000"/>
        </a:schemeClr>
      </a:solid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600"/>
              <a:t>Share of Costs Continue to Fall, with Generics only 12% of Total Drug Costs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percentStacked"/>
        <c:varyColors val="0"/>
        <c:ser>
          <c:idx val="0"/>
          <c:order val="0"/>
          <c:tx>
            <c:strRef>
              <c:f>Sheet1!$B$1</c:f>
              <c:strCache>
                <c:ptCount val="1"/>
                <c:pt idx="0">
                  <c:v>Brands</c:v>
                </c:pt>
              </c:strCache>
            </c:strRef>
          </c:tx>
          <c:spPr>
            <a:solidFill>
              <a:srgbClr val="FC814A"/>
            </a:solidFill>
            <a:ln>
              <a:noFill/>
            </a:ln>
            <a:effectLst/>
          </c:spPr>
          <c:invertIfNegative val="0"/>
          <c:dLbls>
            <c:delete val="1"/>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0.0%</c:formatCode>
                <c:ptCount val="10"/>
                <c:pt idx="0">
                  <c:v>0.76300000000000001</c:v>
                </c:pt>
                <c:pt idx="1">
                  <c:v>0.77400000000000002</c:v>
                </c:pt>
                <c:pt idx="2">
                  <c:v>0.79500000000000004</c:v>
                </c:pt>
                <c:pt idx="3">
                  <c:v>0.81399999999999995</c:v>
                </c:pt>
                <c:pt idx="4">
                  <c:v>0.82299999999999995</c:v>
                </c:pt>
                <c:pt idx="5">
                  <c:v>0.82899999999999996</c:v>
                </c:pt>
                <c:pt idx="6">
                  <c:v>0.84099999999999997</c:v>
                </c:pt>
                <c:pt idx="7">
                  <c:v>0.85899999999999999</c:v>
                </c:pt>
                <c:pt idx="8">
                  <c:v>0.873</c:v>
                </c:pt>
                <c:pt idx="9">
                  <c:v>0.877</c:v>
                </c:pt>
              </c:numCache>
            </c:numRef>
          </c:val>
          <c:extLst>
            <c:ext xmlns:c16="http://schemas.microsoft.com/office/drawing/2014/chart" uri="{C3380CC4-5D6E-409C-BE32-E72D297353CC}">
              <c16:uniqueId val="{00000000-0B98-AB4B-9801-F77A59D0B1DB}"/>
            </c:ext>
          </c:extLst>
        </c:ser>
        <c:ser>
          <c:idx val="1"/>
          <c:order val="1"/>
          <c:tx>
            <c:strRef>
              <c:f>Sheet1!$C$1</c:f>
              <c:strCache>
                <c:ptCount val="1"/>
                <c:pt idx="0">
                  <c:v>Generics</c:v>
                </c:pt>
              </c:strCache>
            </c:strRef>
          </c:tx>
          <c:spPr>
            <a:solidFill>
              <a:srgbClr val="0083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spc="-15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0.0%</c:formatCode>
                <c:ptCount val="10"/>
                <c:pt idx="0">
                  <c:v>0.23699999999999999</c:v>
                </c:pt>
                <c:pt idx="1">
                  <c:v>0.22600000000000001</c:v>
                </c:pt>
                <c:pt idx="2">
                  <c:v>0.20499999999999999</c:v>
                </c:pt>
                <c:pt idx="3">
                  <c:v>0.186</c:v>
                </c:pt>
                <c:pt idx="4">
                  <c:v>0.17699999999999999</c:v>
                </c:pt>
                <c:pt idx="5">
                  <c:v>0.17100000000000001</c:v>
                </c:pt>
                <c:pt idx="6">
                  <c:v>0.159</c:v>
                </c:pt>
                <c:pt idx="7">
                  <c:v>0.14099999999999999</c:v>
                </c:pt>
                <c:pt idx="8">
                  <c:v>0.127</c:v>
                </c:pt>
                <c:pt idx="9">
                  <c:v>0.123</c:v>
                </c:pt>
              </c:numCache>
            </c:numRef>
          </c:val>
          <c:extLst>
            <c:ext xmlns:c16="http://schemas.microsoft.com/office/drawing/2014/chart" uri="{C3380CC4-5D6E-409C-BE32-E72D297353CC}">
              <c16:uniqueId val="{00000001-0B98-AB4B-9801-F77A59D0B1DB}"/>
            </c:ext>
          </c:extLst>
        </c:ser>
        <c:dLbls>
          <c:dLblPos val="ctr"/>
          <c:showLegendKey val="0"/>
          <c:showVal val="1"/>
          <c:showCatName val="0"/>
          <c:showSerName val="0"/>
          <c:showPercent val="0"/>
          <c:showBubbleSize val="0"/>
        </c:dLbls>
        <c:gapWidth val="75"/>
        <c:overlap val="100"/>
        <c:axId val="170818591"/>
        <c:axId val="170158047"/>
      </c:barChart>
      <c:catAx>
        <c:axId val="17081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70158047"/>
        <c:crosses val="autoZero"/>
        <c:auto val="1"/>
        <c:lblAlgn val="ctr"/>
        <c:lblOffset val="100"/>
        <c:noMultiLvlLbl val="0"/>
      </c:catAx>
      <c:valAx>
        <c:axId val="170158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70818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a:t>Bevacizumab 10 MG ASP Over</a:t>
            </a:r>
            <a:r>
              <a:rPr lang="en-US" sz="1200" baseline="0"/>
              <a:t> Time</a:t>
            </a:r>
            <a:endParaRPr lang="en-US"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1716092653052515"/>
          <c:y val="0.18946113729824821"/>
          <c:w val="0.84557620084074858"/>
          <c:h val="0.43196601215945735"/>
        </c:manualLayout>
      </c:layout>
      <c:lineChart>
        <c:grouping val="standard"/>
        <c:varyColors val="0"/>
        <c:ser>
          <c:idx val="0"/>
          <c:order val="0"/>
          <c:tx>
            <c:strRef>
              <c:f>Sheet1!$B$1</c:f>
              <c:strCache>
                <c:ptCount val="1"/>
                <c:pt idx="0">
                  <c:v>Avastin – Brand</c:v>
                </c:pt>
              </c:strCache>
            </c:strRef>
          </c:tx>
          <c:spPr>
            <a:ln w="28575" cap="rnd">
              <a:solidFill>
                <a:srgbClr val="FC814A"/>
              </a:solidFill>
              <a:round/>
            </a:ln>
            <a:effectLst/>
          </c:spPr>
          <c:marker>
            <c:symbol val="none"/>
          </c:marker>
          <c:cat>
            <c:numRef>
              <c:f>Sheet1!$A$2:$A$25</c:f>
              <c:numCache>
                <c:formatCode>mmm\-yy</c:formatCode>
                <c:ptCount val="24"/>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pt idx="21">
                  <c:v>45658</c:v>
                </c:pt>
                <c:pt idx="22">
                  <c:v>45748</c:v>
                </c:pt>
                <c:pt idx="23">
                  <c:v>45839</c:v>
                </c:pt>
              </c:numCache>
            </c:numRef>
          </c:cat>
          <c:val>
            <c:numRef>
              <c:f>Sheet1!$B$2:$B$25</c:f>
              <c:numCache>
                <c:formatCode>_("$"* #,##0.00_);_("$"* \(#,##0.00\);_("$"* "-"??_);_(@_)</c:formatCode>
                <c:ptCount val="24"/>
                <c:pt idx="0">
                  <c:v>81.180000000000007</c:v>
                </c:pt>
                <c:pt idx="1">
                  <c:v>80.64</c:v>
                </c:pt>
                <c:pt idx="2">
                  <c:v>79.56</c:v>
                </c:pt>
                <c:pt idx="3">
                  <c:v>78.400000000000006</c:v>
                </c:pt>
                <c:pt idx="4">
                  <c:v>76.36</c:v>
                </c:pt>
                <c:pt idx="5">
                  <c:v>75.16</c:v>
                </c:pt>
                <c:pt idx="6">
                  <c:v>72.510000000000005</c:v>
                </c:pt>
                <c:pt idx="7">
                  <c:v>70.599999999999994</c:v>
                </c:pt>
                <c:pt idx="8">
                  <c:v>70.41</c:v>
                </c:pt>
                <c:pt idx="9">
                  <c:v>67.86</c:v>
                </c:pt>
                <c:pt idx="10">
                  <c:v>69.489999999999995</c:v>
                </c:pt>
                <c:pt idx="11">
                  <c:v>69.489999999999995</c:v>
                </c:pt>
                <c:pt idx="12">
                  <c:v>69.72</c:v>
                </c:pt>
                <c:pt idx="13">
                  <c:v>70.75</c:v>
                </c:pt>
                <c:pt idx="14">
                  <c:v>71.349999999999994</c:v>
                </c:pt>
                <c:pt idx="15">
                  <c:v>73.58</c:v>
                </c:pt>
                <c:pt idx="16">
                  <c:v>73.34</c:v>
                </c:pt>
                <c:pt idx="17">
                  <c:v>73.72</c:v>
                </c:pt>
                <c:pt idx="18">
                  <c:v>73.69</c:v>
                </c:pt>
                <c:pt idx="19">
                  <c:v>72.37</c:v>
                </c:pt>
                <c:pt idx="20">
                  <c:v>72.7</c:v>
                </c:pt>
                <c:pt idx="21">
                  <c:v>73.19</c:v>
                </c:pt>
                <c:pt idx="22">
                  <c:v>72.73</c:v>
                </c:pt>
                <c:pt idx="23">
                  <c:v>73.05</c:v>
                </c:pt>
              </c:numCache>
            </c:numRef>
          </c:val>
          <c:smooth val="0"/>
          <c:extLst>
            <c:ext xmlns:c16="http://schemas.microsoft.com/office/drawing/2014/chart" uri="{C3380CC4-5D6E-409C-BE32-E72D297353CC}">
              <c16:uniqueId val="{00000000-82D0-B94E-A429-73FFA0EF133A}"/>
            </c:ext>
          </c:extLst>
        </c:ser>
        <c:ser>
          <c:idx val="1"/>
          <c:order val="1"/>
          <c:tx>
            <c:strRef>
              <c:f>Sheet1!$C$1</c:f>
              <c:strCache>
                <c:ptCount val="1"/>
                <c:pt idx="0">
                  <c:v>Mvasi – Biosimilar</c:v>
                </c:pt>
              </c:strCache>
            </c:strRef>
          </c:tx>
          <c:spPr>
            <a:ln w="28575" cap="rnd">
              <a:solidFill>
                <a:srgbClr val="74BC1F"/>
              </a:solidFill>
              <a:round/>
            </a:ln>
            <a:effectLst/>
          </c:spPr>
          <c:marker>
            <c:symbol val="none"/>
          </c:marker>
          <c:cat>
            <c:numRef>
              <c:f>Sheet1!$A$2:$A$25</c:f>
              <c:numCache>
                <c:formatCode>mmm\-yy</c:formatCode>
                <c:ptCount val="24"/>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pt idx="21">
                  <c:v>45658</c:v>
                </c:pt>
                <c:pt idx="22">
                  <c:v>45748</c:v>
                </c:pt>
                <c:pt idx="23">
                  <c:v>45839</c:v>
                </c:pt>
              </c:numCache>
            </c:numRef>
          </c:cat>
          <c:val>
            <c:numRef>
              <c:f>Sheet1!$C$2:$C$25</c:f>
              <c:numCache>
                <c:formatCode>_("$"* #,##0.00_);_("$"* \(#,##0.00\);_("$"* "-"??_);_(@_)</c:formatCode>
                <c:ptCount val="24"/>
                <c:pt idx="0">
                  <c:v>69.77</c:v>
                </c:pt>
                <c:pt idx="1">
                  <c:v>69.77</c:v>
                </c:pt>
                <c:pt idx="2">
                  <c:v>62.66</c:v>
                </c:pt>
                <c:pt idx="3">
                  <c:v>62.42</c:v>
                </c:pt>
                <c:pt idx="4">
                  <c:v>60.94</c:v>
                </c:pt>
                <c:pt idx="5">
                  <c:v>56.73</c:v>
                </c:pt>
                <c:pt idx="6">
                  <c:v>52.89</c:v>
                </c:pt>
                <c:pt idx="7">
                  <c:v>48.78</c:v>
                </c:pt>
                <c:pt idx="8">
                  <c:v>44.56</c:v>
                </c:pt>
                <c:pt idx="9">
                  <c:v>39.770000000000003</c:v>
                </c:pt>
                <c:pt idx="10">
                  <c:v>36.130000000000003</c:v>
                </c:pt>
                <c:pt idx="11">
                  <c:v>36.130000000000003</c:v>
                </c:pt>
                <c:pt idx="12">
                  <c:v>30.31</c:v>
                </c:pt>
                <c:pt idx="13">
                  <c:v>31.7</c:v>
                </c:pt>
                <c:pt idx="14">
                  <c:v>28.57</c:v>
                </c:pt>
                <c:pt idx="15">
                  <c:v>28.4</c:v>
                </c:pt>
                <c:pt idx="16">
                  <c:v>27.85</c:v>
                </c:pt>
                <c:pt idx="17">
                  <c:v>25.62</c:v>
                </c:pt>
                <c:pt idx="18">
                  <c:v>26.75</c:v>
                </c:pt>
                <c:pt idx="19">
                  <c:v>26.6</c:v>
                </c:pt>
                <c:pt idx="20">
                  <c:v>26.59</c:v>
                </c:pt>
                <c:pt idx="21">
                  <c:v>28.73</c:v>
                </c:pt>
                <c:pt idx="22">
                  <c:v>29.82</c:v>
                </c:pt>
                <c:pt idx="23">
                  <c:v>28.85</c:v>
                </c:pt>
              </c:numCache>
            </c:numRef>
          </c:val>
          <c:smooth val="0"/>
          <c:extLst>
            <c:ext xmlns:c16="http://schemas.microsoft.com/office/drawing/2014/chart" uri="{C3380CC4-5D6E-409C-BE32-E72D297353CC}">
              <c16:uniqueId val="{00000001-82D0-B94E-A429-73FFA0EF133A}"/>
            </c:ext>
          </c:extLst>
        </c:ser>
        <c:ser>
          <c:idx val="2"/>
          <c:order val="2"/>
          <c:tx>
            <c:strRef>
              <c:f>Sheet1!$D$1</c:f>
              <c:strCache>
                <c:ptCount val="1"/>
                <c:pt idx="0">
                  <c:v>Alymsys – Biosimilar</c:v>
                </c:pt>
              </c:strCache>
            </c:strRef>
          </c:tx>
          <c:spPr>
            <a:ln w="28575" cap="rnd">
              <a:solidFill>
                <a:srgbClr val="20578B"/>
              </a:solidFill>
              <a:round/>
            </a:ln>
            <a:effectLst/>
          </c:spPr>
          <c:marker>
            <c:symbol val="none"/>
          </c:marker>
          <c:cat>
            <c:numRef>
              <c:f>Sheet1!$A$2:$A$25</c:f>
              <c:numCache>
                <c:formatCode>mmm\-yy</c:formatCode>
                <c:ptCount val="24"/>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pt idx="21">
                  <c:v>45658</c:v>
                </c:pt>
                <c:pt idx="22">
                  <c:v>45748</c:v>
                </c:pt>
                <c:pt idx="23">
                  <c:v>45839</c:v>
                </c:pt>
              </c:numCache>
            </c:numRef>
          </c:cat>
          <c:val>
            <c:numRef>
              <c:f>Sheet1!$D$2:$D$25</c:f>
              <c:numCache>
                <c:formatCode>General</c:formatCode>
                <c:ptCount val="24"/>
                <c:pt idx="14" formatCode="_(&quot;$&quot;* #,##0.00_);_(&quot;$&quot;* \(#,##0.00\);_(&quot;$&quot;* &quot;-&quot;??_);_(@_)">
                  <c:v>73.709999999999994</c:v>
                </c:pt>
                <c:pt idx="15" formatCode="_(&quot;$&quot;* #,##0.00_);_(&quot;$&quot;* \(#,##0.00\);_(&quot;$&quot;* &quot;-&quot;??_);_(@_)">
                  <c:v>72.52</c:v>
                </c:pt>
                <c:pt idx="16" formatCode="_(&quot;$&quot;* #,##0.00_);_(&quot;$&quot;* \(#,##0.00\);_(&quot;$&quot;* &quot;-&quot;??_);_(@_)">
                  <c:v>63.92</c:v>
                </c:pt>
                <c:pt idx="17" formatCode="_(&quot;$&quot;* #,##0.00_);_(&quot;$&quot;* \(#,##0.00\);_(&quot;$&quot;* &quot;-&quot;??_);_(@_)">
                  <c:v>60.58</c:v>
                </c:pt>
                <c:pt idx="18" formatCode="_(&quot;$&quot;* #,##0.00_);_(&quot;$&quot;* \(#,##0.00\);_(&quot;$&quot;* &quot;-&quot;??_);_(@_)">
                  <c:v>58.81</c:v>
                </c:pt>
                <c:pt idx="19" formatCode="_(&quot;$&quot;* #,##0.00_);_(&quot;$&quot;* \(#,##0.00\);_(&quot;$&quot;* &quot;-&quot;??_);_(@_)">
                  <c:v>57.72</c:v>
                </c:pt>
                <c:pt idx="20" formatCode="_(&quot;$&quot;* #,##0.00_);_(&quot;$&quot;* \(#,##0.00\);_(&quot;$&quot;* &quot;-&quot;??_);_(@_)">
                  <c:v>56.86</c:v>
                </c:pt>
                <c:pt idx="21" formatCode="_(&quot;$&quot;* #,##0.00_);_(&quot;$&quot;* \(#,##0.00\);_(&quot;$&quot;* &quot;-&quot;??_);_(@_)">
                  <c:v>58.23</c:v>
                </c:pt>
                <c:pt idx="22" formatCode="_(&quot;$&quot;* #,##0.00_);_(&quot;$&quot;* \(#,##0.00\);_(&quot;$&quot;* &quot;-&quot;??_);_(@_)">
                  <c:v>46.05</c:v>
                </c:pt>
                <c:pt idx="23" formatCode="_(&quot;$&quot;* #,##0.00_);_(&quot;$&quot;* \(#,##0.00\);_(&quot;$&quot;* &quot;-&quot;??_);_(@_)">
                  <c:v>42.6</c:v>
                </c:pt>
              </c:numCache>
            </c:numRef>
          </c:val>
          <c:smooth val="0"/>
          <c:extLst>
            <c:ext xmlns:c16="http://schemas.microsoft.com/office/drawing/2014/chart" uri="{C3380CC4-5D6E-409C-BE32-E72D297353CC}">
              <c16:uniqueId val="{00000002-82D0-B94E-A429-73FFA0EF133A}"/>
            </c:ext>
          </c:extLst>
        </c:ser>
        <c:ser>
          <c:idx val="3"/>
          <c:order val="3"/>
          <c:tx>
            <c:strRef>
              <c:f>Sheet1!$E$1</c:f>
              <c:strCache>
                <c:ptCount val="1"/>
                <c:pt idx="0">
                  <c:v>Vegzelma – Biosimilar</c:v>
                </c:pt>
              </c:strCache>
            </c:strRef>
          </c:tx>
          <c:spPr>
            <a:ln w="28575" cap="rnd">
              <a:solidFill>
                <a:srgbClr val="7030A0"/>
              </a:solidFill>
              <a:round/>
            </a:ln>
            <a:effectLst/>
          </c:spPr>
          <c:marker>
            <c:symbol val="none"/>
          </c:marker>
          <c:cat>
            <c:numRef>
              <c:f>Sheet1!$A$2:$A$25</c:f>
              <c:numCache>
                <c:formatCode>mmm\-yy</c:formatCode>
                <c:ptCount val="24"/>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pt idx="21">
                  <c:v>45658</c:v>
                </c:pt>
                <c:pt idx="22">
                  <c:v>45748</c:v>
                </c:pt>
                <c:pt idx="23">
                  <c:v>45839</c:v>
                </c:pt>
              </c:numCache>
            </c:numRef>
          </c:cat>
          <c:val>
            <c:numRef>
              <c:f>Sheet1!$E$2:$E$25</c:f>
              <c:numCache>
                <c:formatCode>General</c:formatCode>
                <c:ptCount val="24"/>
                <c:pt idx="16" formatCode="_(&quot;$&quot;* #,##0.00_);_(&quot;$&quot;* \(#,##0.00\);_(&quot;$&quot;* &quot;-&quot;??_);_(@_)">
                  <c:v>69.77</c:v>
                </c:pt>
                <c:pt idx="17" formatCode="_(&quot;$&quot;* #,##0.00_);_(&quot;$&quot;* \(#,##0.00\);_(&quot;$&quot;* &quot;-&quot;??_);_(@_)">
                  <c:v>72.41</c:v>
                </c:pt>
                <c:pt idx="18" formatCode="_(&quot;$&quot;* #,##0.00_);_(&quot;$&quot;* \(#,##0.00\);_(&quot;$&quot;* &quot;-&quot;??_);_(@_)">
                  <c:v>69.27</c:v>
                </c:pt>
                <c:pt idx="19" formatCode="_(&quot;$&quot;* #,##0.00_);_(&quot;$&quot;* \(#,##0.00\);_(&quot;$&quot;* &quot;-&quot;??_);_(@_)">
                  <c:v>61.24</c:v>
                </c:pt>
                <c:pt idx="20" formatCode="_(&quot;$&quot;* #,##0.00_);_(&quot;$&quot;* \(#,##0.00\);_(&quot;$&quot;* &quot;-&quot;??_);_(@_)">
                  <c:v>56.82</c:v>
                </c:pt>
                <c:pt idx="21" formatCode="_(&quot;$&quot;* #,##0.00_);_(&quot;$&quot;* \(#,##0.00\);_(&quot;$&quot;* &quot;-&quot;??_);_(@_)">
                  <c:v>52</c:v>
                </c:pt>
                <c:pt idx="22" formatCode="_(&quot;$&quot;* #,##0.00_);_(&quot;$&quot;* \(#,##0.00\);_(&quot;$&quot;* &quot;-&quot;??_);_(@_)">
                  <c:v>48.08</c:v>
                </c:pt>
                <c:pt idx="23" formatCode="_(&quot;$&quot;* #,##0.00_);_(&quot;$&quot;* \(#,##0.00\);_(&quot;$&quot;* &quot;-&quot;??_);_(@_)">
                  <c:v>43.62</c:v>
                </c:pt>
              </c:numCache>
            </c:numRef>
          </c:val>
          <c:smooth val="0"/>
          <c:extLst>
            <c:ext xmlns:c16="http://schemas.microsoft.com/office/drawing/2014/chart" uri="{C3380CC4-5D6E-409C-BE32-E72D297353CC}">
              <c16:uniqueId val="{00000003-82D0-B94E-A429-73FFA0EF133A}"/>
            </c:ext>
          </c:extLst>
        </c:ser>
        <c:ser>
          <c:idx val="4"/>
          <c:order val="4"/>
          <c:tx>
            <c:strRef>
              <c:f>Sheet1!$F$1</c:f>
              <c:strCache>
                <c:ptCount val="1"/>
                <c:pt idx="0">
                  <c:v>Zirabev – Biosimilar</c:v>
                </c:pt>
              </c:strCache>
            </c:strRef>
          </c:tx>
          <c:spPr>
            <a:ln w="28575" cap="rnd">
              <a:solidFill>
                <a:srgbClr val="0083BF"/>
              </a:solidFill>
              <a:round/>
            </a:ln>
            <a:effectLst/>
          </c:spPr>
          <c:marker>
            <c:symbol val="none"/>
          </c:marker>
          <c:cat>
            <c:numRef>
              <c:f>Sheet1!$A$2:$A$25</c:f>
              <c:numCache>
                <c:formatCode>mmm\-yy</c:formatCode>
                <c:ptCount val="24"/>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pt idx="21">
                  <c:v>45658</c:v>
                </c:pt>
                <c:pt idx="22">
                  <c:v>45748</c:v>
                </c:pt>
                <c:pt idx="23">
                  <c:v>45839</c:v>
                </c:pt>
              </c:numCache>
            </c:numRef>
          </c:cat>
          <c:val>
            <c:numRef>
              <c:f>Sheet1!$F$2:$F$25</c:f>
              <c:numCache>
                <c:formatCode>General</c:formatCode>
                <c:ptCount val="24"/>
                <c:pt idx="2" formatCode="_(&quot;$&quot;* #,##0.00_);_(&quot;$&quot;* \(#,##0.00\);_(&quot;$&quot;* &quot;-&quot;??_);_(@_)">
                  <c:v>63.18</c:v>
                </c:pt>
                <c:pt idx="3" formatCode="_(&quot;$&quot;* #,##0.00_);_(&quot;$&quot;* \(#,##0.00\);_(&quot;$&quot;* &quot;-&quot;??_);_(@_)">
                  <c:v>63.18</c:v>
                </c:pt>
                <c:pt idx="4" formatCode="_(&quot;$&quot;* #,##0.00_);_(&quot;$&quot;* \(#,##0.00\);_(&quot;$&quot;* &quot;-&quot;??_);_(@_)">
                  <c:v>62.24</c:v>
                </c:pt>
                <c:pt idx="5" formatCode="_(&quot;$&quot;* #,##0.00_);_(&quot;$&quot;* \(#,##0.00\);_(&quot;$&quot;* &quot;-&quot;??_);_(@_)">
                  <c:v>59.47</c:v>
                </c:pt>
                <c:pt idx="6" formatCode="_(&quot;$&quot;* #,##0.00_);_(&quot;$&quot;* \(#,##0.00\);_(&quot;$&quot;* &quot;-&quot;??_);_(@_)">
                  <c:v>57.34</c:v>
                </c:pt>
                <c:pt idx="7" formatCode="_(&quot;$&quot;* #,##0.00_);_(&quot;$&quot;* \(#,##0.00\);_(&quot;$&quot;* &quot;-&quot;??_);_(@_)">
                  <c:v>55.19</c:v>
                </c:pt>
                <c:pt idx="8" formatCode="_(&quot;$&quot;* #,##0.00_);_(&quot;$&quot;* \(#,##0.00\);_(&quot;$&quot;* &quot;-&quot;??_);_(@_)">
                  <c:v>52.37</c:v>
                </c:pt>
                <c:pt idx="9" formatCode="_(&quot;$&quot;* #,##0.00_);_(&quot;$&quot;* \(#,##0.00\);_(&quot;$&quot;* &quot;-&quot;??_);_(@_)">
                  <c:v>50.59</c:v>
                </c:pt>
                <c:pt idx="10" formatCode="_(&quot;$&quot;* #,##0.00_);_(&quot;$&quot;* \(#,##0.00\);_(&quot;$&quot;* &quot;-&quot;??_);_(@_)">
                  <c:v>45.86</c:v>
                </c:pt>
                <c:pt idx="11" formatCode="_(&quot;$&quot;* #,##0.00_);_(&quot;$&quot;* \(#,##0.00\);_(&quot;$&quot;* &quot;-&quot;??_);_(@_)">
                  <c:v>38.659999999999997</c:v>
                </c:pt>
                <c:pt idx="12" formatCode="_(&quot;$&quot;* #,##0.00_);_(&quot;$&quot;* \(#,##0.00\);_(&quot;$&quot;* &quot;-&quot;??_);_(@_)">
                  <c:v>38.659999999999997</c:v>
                </c:pt>
                <c:pt idx="13" formatCode="_(&quot;$&quot;* #,##0.00_);_(&quot;$&quot;* \(#,##0.00\);_(&quot;$&quot;* &quot;-&quot;??_);_(@_)">
                  <c:v>33.69</c:v>
                </c:pt>
                <c:pt idx="14" formatCode="_(&quot;$&quot;* #,##0.00_);_(&quot;$&quot;* \(#,##0.00\);_(&quot;$&quot;* &quot;-&quot;??_);_(@_)">
                  <c:v>31.07</c:v>
                </c:pt>
                <c:pt idx="15" formatCode="_(&quot;$&quot;* #,##0.00_);_(&quot;$&quot;* \(#,##0.00\);_(&quot;$&quot;* &quot;-&quot;??_);_(@_)">
                  <c:v>28.19</c:v>
                </c:pt>
                <c:pt idx="16" formatCode="_(&quot;$&quot;* #,##0.00_);_(&quot;$&quot;* \(#,##0.00\);_(&quot;$&quot;* &quot;-&quot;??_);_(@_)">
                  <c:v>23.74</c:v>
                </c:pt>
                <c:pt idx="17" formatCode="_(&quot;$&quot;* #,##0.00_);_(&quot;$&quot;* \(#,##0.00\);_(&quot;$&quot;* &quot;-&quot;??_);_(@_)">
                  <c:v>21.51</c:v>
                </c:pt>
                <c:pt idx="18" formatCode="_(&quot;$&quot;* #,##0.00_);_(&quot;$&quot;* \(#,##0.00\);_(&quot;$&quot;* &quot;-&quot;??_);_(@_)">
                  <c:v>20.76</c:v>
                </c:pt>
                <c:pt idx="19" formatCode="_(&quot;$&quot;* #,##0.00_);_(&quot;$&quot;* \(#,##0.00\);_(&quot;$&quot;* &quot;-&quot;??_);_(@_)">
                  <c:v>20.97</c:v>
                </c:pt>
                <c:pt idx="20" formatCode="_(&quot;$&quot;* #,##0.00_);_(&quot;$&quot;* \(#,##0.00\);_(&quot;$&quot;* &quot;-&quot;??_);_(@_)">
                  <c:v>23.59</c:v>
                </c:pt>
                <c:pt idx="21" formatCode="_(&quot;$&quot;* #,##0.00_);_(&quot;$&quot;* \(#,##0.00\);_(&quot;$&quot;* &quot;-&quot;??_);_(@_)">
                  <c:v>23</c:v>
                </c:pt>
                <c:pt idx="22" formatCode="_(&quot;$&quot;* #,##0.00_);_(&quot;$&quot;* \(#,##0.00\);_(&quot;$&quot;* &quot;-&quot;??_);_(@_)">
                  <c:v>26.94</c:v>
                </c:pt>
                <c:pt idx="23" formatCode="_(&quot;$&quot;* #,##0.00_);_(&quot;$&quot;* \(#,##0.00\);_(&quot;$&quot;* &quot;-&quot;??_);_(@_)">
                  <c:v>23.93</c:v>
                </c:pt>
              </c:numCache>
            </c:numRef>
          </c:val>
          <c:smooth val="0"/>
          <c:extLst>
            <c:ext xmlns:c16="http://schemas.microsoft.com/office/drawing/2014/chart" uri="{C3380CC4-5D6E-409C-BE32-E72D297353CC}">
              <c16:uniqueId val="{00000004-82D0-B94E-A429-73FFA0EF133A}"/>
            </c:ext>
          </c:extLst>
        </c:ser>
        <c:dLbls>
          <c:showLegendKey val="0"/>
          <c:showVal val="0"/>
          <c:showCatName val="0"/>
          <c:showSerName val="0"/>
          <c:showPercent val="0"/>
          <c:showBubbleSize val="0"/>
        </c:dLbls>
        <c:smooth val="0"/>
        <c:axId val="1566857215"/>
        <c:axId val="1358789439"/>
      </c:lineChart>
      <c:dateAx>
        <c:axId val="1566857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Quarter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58789439"/>
        <c:crosses val="autoZero"/>
        <c:auto val="1"/>
        <c:lblOffset val="100"/>
        <c:baseTimeUnit val="months"/>
        <c:majorUnit val="3"/>
        <c:majorTimeUnit val="months"/>
      </c:dateAx>
      <c:valAx>
        <c:axId val="1358789439"/>
        <c:scaling>
          <c:orientation val="minMax"/>
          <c:max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ASP</a:t>
                </a:r>
              </a:p>
            </c:rich>
          </c:tx>
          <c:layout>
            <c:manualLayout>
              <c:xMode val="edge"/>
              <c:yMode val="edge"/>
              <c:x val="1.0153369173038728E-2"/>
              <c:y val="0.36389288117806751"/>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566857215"/>
        <c:crosses val="autoZero"/>
        <c:crossBetween val="between"/>
      </c:valAx>
      <c:spPr>
        <a:noFill/>
        <a:ln>
          <a:noFill/>
        </a:ln>
        <a:effectLst/>
      </c:spPr>
    </c:plotArea>
    <c:legend>
      <c:legendPos val="b"/>
      <c:layout>
        <c:manualLayout>
          <c:xMode val="edge"/>
          <c:yMode val="edge"/>
          <c:x val="0.14791490781484515"/>
          <c:y val="0.78352774355815624"/>
          <c:w val="0.68802910052910049"/>
          <c:h val="0.2164722564418437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lumMod val="75000"/>
        </a:schemeClr>
      </a:solid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err="1"/>
              <a:t>Pegfilgrastim</a:t>
            </a:r>
            <a:r>
              <a:rPr lang="en-US" sz="1200"/>
              <a:t> 0.5 MG ASP Over Time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1716092653052515"/>
          <c:y val="0.14871852818503697"/>
          <c:w val="0.84557620084074858"/>
          <c:h val="0.43358414661402073"/>
        </c:manualLayout>
      </c:layout>
      <c:lineChart>
        <c:grouping val="standard"/>
        <c:varyColors val="0"/>
        <c:ser>
          <c:idx val="0"/>
          <c:order val="0"/>
          <c:tx>
            <c:strRef>
              <c:f>Sheet1!$B$1</c:f>
              <c:strCache>
                <c:ptCount val="1"/>
                <c:pt idx="0">
                  <c:v>Neulasta – Brand</c:v>
                </c:pt>
              </c:strCache>
            </c:strRef>
          </c:tx>
          <c:spPr>
            <a:ln w="28575" cap="rnd">
              <a:solidFill>
                <a:srgbClr val="FC814A"/>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Sheet1!$B$2:$B$29</c:f>
              <c:numCache>
                <c:formatCode>_("$"* #,##0.00_);_("$"* \(#,##0.00\);_("$"* "-"??_);_(@_)</c:formatCode>
                <c:ptCount val="28"/>
                <c:pt idx="0">
                  <c:v>390.64</c:v>
                </c:pt>
                <c:pt idx="1">
                  <c:v>390.15</c:v>
                </c:pt>
                <c:pt idx="2">
                  <c:v>387.96</c:v>
                </c:pt>
                <c:pt idx="3">
                  <c:v>377.23</c:v>
                </c:pt>
                <c:pt idx="4">
                  <c:v>369.14</c:v>
                </c:pt>
                <c:pt idx="5">
                  <c:v>354.3</c:v>
                </c:pt>
                <c:pt idx="6">
                  <c:v>331.93</c:v>
                </c:pt>
                <c:pt idx="7">
                  <c:v>317.27999999999997</c:v>
                </c:pt>
                <c:pt idx="8">
                  <c:v>297.64</c:v>
                </c:pt>
                <c:pt idx="9">
                  <c:v>256.62</c:v>
                </c:pt>
                <c:pt idx="10">
                  <c:v>234.01</c:v>
                </c:pt>
                <c:pt idx="11">
                  <c:v>205.78</c:v>
                </c:pt>
                <c:pt idx="12">
                  <c:v>185.14</c:v>
                </c:pt>
                <c:pt idx="13">
                  <c:v>182.03</c:v>
                </c:pt>
                <c:pt idx="14">
                  <c:v>167.68</c:v>
                </c:pt>
                <c:pt idx="15">
                  <c:v>167.68</c:v>
                </c:pt>
                <c:pt idx="16">
                  <c:v>131.41</c:v>
                </c:pt>
                <c:pt idx="17">
                  <c:v>135.16999999999999</c:v>
                </c:pt>
                <c:pt idx="18">
                  <c:v>109.69</c:v>
                </c:pt>
                <c:pt idx="19">
                  <c:v>85.71</c:v>
                </c:pt>
                <c:pt idx="20">
                  <c:v>74.95</c:v>
                </c:pt>
                <c:pt idx="21">
                  <c:v>50.68</c:v>
                </c:pt>
                <c:pt idx="22">
                  <c:v>109.75</c:v>
                </c:pt>
                <c:pt idx="23">
                  <c:v>55.13</c:v>
                </c:pt>
                <c:pt idx="24">
                  <c:v>31.14</c:v>
                </c:pt>
                <c:pt idx="25">
                  <c:v>19.98</c:v>
                </c:pt>
                <c:pt idx="26">
                  <c:v>19.98</c:v>
                </c:pt>
                <c:pt idx="27">
                  <c:v>58.4</c:v>
                </c:pt>
              </c:numCache>
            </c:numRef>
          </c:val>
          <c:smooth val="0"/>
          <c:extLst>
            <c:ext xmlns:c16="http://schemas.microsoft.com/office/drawing/2014/chart" uri="{C3380CC4-5D6E-409C-BE32-E72D297353CC}">
              <c16:uniqueId val="{00000000-16BE-CC44-827C-CFD6F419CE36}"/>
            </c:ext>
          </c:extLst>
        </c:ser>
        <c:ser>
          <c:idx val="1"/>
          <c:order val="1"/>
          <c:tx>
            <c:strRef>
              <c:f>Sheet1!$C$1</c:f>
              <c:strCache>
                <c:ptCount val="1"/>
                <c:pt idx="0">
                  <c:v>Fulphila – Biosimilar</c:v>
                </c:pt>
              </c:strCache>
            </c:strRef>
          </c:tx>
          <c:spPr>
            <a:ln w="28575" cap="rnd">
              <a:solidFill>
                <a:srgbClr val="74BC1F"/>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Sheet1!$C$2:$C$29</c:f>
              <c:numCache>
                <c:formatCode>_("$"* #,##0.00_);_("$"* \(#,##0.00\);_("$"* "-"??_);_(@_)</c:formatCode>
                <c:ptCount val="28"/>
                <c:pt idx="0">
                  <c:v>368.79</c:v>
                </c:pt>
                <c:pt idx="1">
                  <c:v>358.35</c:v>
                </c:pt>
                <c:pt idx="2">
                  <c:v>350.12</c:v>
                </c:pt>
                <c:pt idx="3">
                  <c:v>332.55</c:v>
                </c:pt>
                <c:pt idx="4">
                  <c:v>327.41000000000003</c:v>
                </c:pt>
                <c:pt idx="5">
                  <c:v>311.62</c:v>
                </c:pt>
                <c:pt idx="6">
                  <c:v>307.52</c:v>
                </c:pt>
                <c:pt idx="7">
                  <c:v>294.33999999999997</c:v>
                </c:pt>
                <c:pt idx="8">
                  <c:v>269.04000000000002</c:v>
                </c:pt>
                <c:pt idx="9">
                  <c:v>248.16</c:v>
                </c:pt>
                <c:pt idx="10">
                  <c:v>236.46</c:v>
                </c:pt>
                <c:pt idx="11">
                  <c:v>222.26</c:v>
                </c:pt>
                <c:pt idx="12">
                  <c:v>211.19</c:v>
                </c:pt>
                <c:pt idx="13">
                  <c:v>204.14</c:v>
                </c:pt>
                <c:pt idx="14">
                  <c:v>179.85</c:v>
                </c:pt>
                <c:pt idx="15">
                  <c:v>179.85</c:v>
                </c:pt>
                <c:pt idx="16">
                  <c:v>141.11000000000001</c:v>
                </c:pt>
                <c:pt idx="17">
                  <c:v>136.54</c:v>
                </c:pt>
                <c:pt idx="18">
                  <c:v>132.52000000000001</c:v>
                </c:pt>
                <c:pt idx="19">
                  <c:v>111.15</c:v>
                </c:pt>
                <c:pt idx="20">
                  <c:v>96.46</c:v>
                </c:pt>
                <c:pt idx="21">
                  <c:v>122.54</c:v>
                </c:pt>
                <c:pt idx="22">
                  <c:v>164.04</c:v>
                </c:pt>
                <c:pt idx="23">
                  <c:v>147.76</c:v>
                </c:pt>
                <c:pt idx="24">
                  <c:v>135.53</c:v>
                </c:pt>
                <c:pt idx="25">
                  <c:v>125.3</c:v>
                </c:pt>
                <c:pt idx="26">
                  <c:v>112.9</c:v>
                </c:pt>
                <c:pt idx="27">
                  <c:v>103.71</c:v>
                </c:pt>
              </c:numCache>
            </c:numRef>
          </c:val>
          <c:smooth val="0"/>
          <c:extLst>
            <c:ext xmlns:c16="http://schemas.microsoft.com/office/drawing/2014/chart" uri="{C3380CC4-5D6E-409C-BE32-E72D297353CC}">
              <c16:uniqueId val="{00000001-16BE-CC44-827C-CFD6F419CE36}"/>
            </c:ext>
          </c:extLst>
        </c:ser>
        <c:ser>
          <c:idx val="2"/>
          <c:order val="2"/>
          <c:tx>
            <c:strRef>
              <c:f>Sheet1!$D$1</c:f>
              <c:strCache>
                <c:ptCount val="1"/>
                <c:pt idx="0">
                  <c:v>Fylnetra – Biosimilar</c:v>
                </c:pt>
              </c:strCache>
            </c:strRef>
          </c:tx>
          <c:spPr>
            <a:ln w="28575" cap="rnd">
              <a:solidFill>
                <a:srgbClr val="20578B"/>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Sheet1!$D$2:$D$29</c:f>
              <c:numCache>
                <c:formatCode>General</c:formatCode>
                <c:ptCount val="28"/>
                <c:pt idx="20" formatCode="_(&quot;$&quot;* #,##0.00_);_(&quot;$&quot;* \(#,##0.00\);_(&quot;$&quot;* &quot;-&quot;??_);_(@_)">
                  <c:v>208.8</c:v>
                </c:pt>
                <c:pt idx="21" formatCode="_(&quot;$&quot;* #,##0.00_);_(&quot;$&quot;* \(#,##0.00\);_(&quot;$&quot;* &quot;-&quot;??_);_(@_)">
                  <c:v>201.97</c:v>
                </c:pt>
                <c:pt idx="22" formatCode="_(&quot;$&quot;* #,##0.00_);_(&quot;$&quot;* \(#,##0.00\);_(&quot;$&quot;* &quot;-&quot;??_);_(@_)">
                  <c:v>201.32</c:v>
                </c:pt>
                <c:pt idx="23" formatCode="_(&quot;$&quot;* #,##0.00_);_(&quot;$&quot;* \(#,##0.00\);_(&quot;$&quot;* &quot;-&quot;??_);_(@_)">
                  <c:v>194.06</c:v>
                </c:pt>
                <c:pt idx="24" formatCode="_(&quot;$&quot;* #,##0.00_);_(&quot;$&quot;* \(#,##0.00\);_(&quot;$&quot;* &quot;-&quot;??_);_(@_)">
                  <c:v>186.19</c:v>
                </c:pt>
                <c:pt idx="25" formatCode="_(&quot;$&quot;* #,##0.00_);_(&quot;$&quot;* \(#,##0.00\);_(&quot;$&quot;* &quot;-&quot;??_);_(@_)">
                  <c:v>183.52</c:v>
                </c:pt>
                <c:pt idx="26" formatCode="_(&quot;$&quot;* #,##0.00_);_(&quot;$&quot;* \(#,##0.00\);_(&quot;$&quot;* &quot;-&quot;??_);_(@_)">
                  <c:v>164.15</c:v>
                </c:pt>
                <c:pt idx="27" formatCode="_(&quot;$&quot;* #,##0.00_);_(&quot;$&quot;* \(#,##0.00\);_(&quot;$&quot;* &quot;-&quot;??_);_(@_)">
                  <c:v>149.21</c:v>
                </c:pt>
              </c:numCache>
            </c:numRef>
          </c:val>
          <c:smooth val="0"/>
          <c:extLst>
            <c:ext xmlns:c16="http://schemas.microsoft.com/office/drawing/2014/chart" uri="{C3380CC4-5D6E-409C-BE32-E72D297353CC}">
              <c16:uniqueId val="{00000002-16BE-CC44-827C-CFD6F419CE36}"/>
            </c:ext>
          </c:extLst>
        </c:ser>
        <c:ser>
          <c:idx val="3"/>
          <c:order val="3"/>
          <c:tx>
            <c:strRef>
              <c:f>Sheet1!$E$1</c:f>
              <c:strCache>
                <c:ptCount val="1"/>
                <c:pt idx="0">
                  <c:v>Nyvepria – Biosimilar</c:v>
                </c:pt>
              </c:strCache>
            </c:strRef>
          </c:tx>
          <c:spPr>
            <a:ln w="28575" cap="rnd">
              <a:solidFill>
                <a:srgbClr val="7030A0"/>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Sheet1!$E$2:$E$29</c:f>
              <c:numCache>
                <c:formatCode>General</c:formatCode>
                <c:ptCount val="28"/>
                <c:pt idx="10" formatCode="_(&quot;$&quot;* #,##0.00_);_(&quot;$&quot;* \(#,##0.00\);_(&quot;$&quot;* &quot;-&quot;??_);_(@_)">
                  <c:v>336.9</c:v>
                </c:pt>
                <c:pt idx="11" formatCode="_(&quot;$&quot;* #,##0.00_);_(&quot;$&quot;* \(#,##0.00\);_(&quot;$&quot;* &quot;-&quot;??_);_(@_)">
                  <c:v>314.20999999999998</c:v>
                </c:pt>
                <c:pt idx="12" formatCode="_(&quot;$&quot;* #,##0.00_);_(&quot;$&quot;* \(#,##0.00\);_(&quot;$&quot;* &quot;-&quot;??_);_(@_)">
                  <c:v>284.69</c:v>
                </c:pt>
                <c:pt idx="13" formatCode="_(&quot;$&quot;* #,##0.00_);_(&quot;$&quot;* \(#,##0.00\);_(&quot;$&quot;* &quot;-&quot;??_);_(@_)">
                  <c:v>269.14</c:v>
                </c:pt>
                <c:pt idx="14" formatCode="_(&quot;$&quot;* #,##0.00_);_(&quot;$&quot;* \(#,##0.00\);_(&quot;$&quot;* &quot;-&quot;??_);_(@_)">
                  <c:v>243.05</c:v>
                </c:pt>
                <c:pt idx="15" formatCode="_(&quot;$&quot;* #,##0.00_);_(&quot;$&quot;* \(#,##0.00\);_(&quot;$&quot;* &quot;-&quot;??_);_(@_)">
                  <c:v>243.05</c:v>
                </c:pt>
                <c:pt idx="16" formatCode="_(&quot;$&quot;* #,##0.00_);_(&quot;$&quot;* \(#,##0.00\);_(&quot;$&quot;* &quot;-&quot;??_);_(@_)">
                  <c:v>171.38</c:v>
                </c:pt>
                <c:pt idx="17" formatCode="_(&quot;$&quot;* #,##0.00_);_(&quot;$&quot;* \(#,##0.00\);_(&quot;$&quot;* &quot;-&quot;??_);_(@_)">
                  <c:v>146.65</c:v>
                </c:pt>
                <c:pt idx="18" formatCode="_(&quot;$&quot;* #,##0.00_);_(&quot;$&quot;* \(#,##0.00\);_(&quot;$&quot;* &quot;-&quot;??_);_(@_)">
                  <c:v>125.31</c:v>
                </c:pt>
                <c:pt idx="19" formatCode="_(&quot;$&quot;* #,##0.00_);_(&quot;$&quot;* \(#,##0.00\);_(&quot;$&quot;* &quot;-&quot;??_);_(@_)">
                  <c:v>101.89</c:v>
                </c:pt>
                <c:pt idx="20" formatCode="_(&quot;$&quot;* #,##0.00_);_(&quot;$&quot;* \(#,##0.00\);_(&quot;$&quot;* &quot;-&quot;??_);_(@_)">
                  <c:v>88.98</c:v>
                </c:pt>
                <c:pt idx="21" formatCode="_(&quot;$&quot;* #,##0.00_);_(&quot;$&quot;* \(#,##0.00\);_(&quot;$&quot;* &quot;-&quot;??_);_(@_)">
                  <c:v>62.38</c:v>
                </c:pt>
                <c:pt idx="22" formatCode="_(&quot;$&quot;* #,##0.00_);_(&quot;$&quot;* \(#,##0.00\);_(&quot;$&quot;* &quot;-&quot;??_);_(@_)">
                  <c:v>65.510000000000005</c:v>
                </c:pt>
                <c:pt idx="23" formatCode="_(&quot;$&quot;* #,##0.00_);_(&quot;$&quot;* \(#,##0.00\);_(&quot;$&quot;* &quot;-&quot;??_);_(@_)">
                  <c:v>79.599999999999994</c:v>
                </c:pt>
                <c:pt idx="24" formatCode="_(&quot;$&quot;* #,##0.00_);_(&quot;$&quot;* \(#,##0.00\);_(&quot;$&quot;* &quot;-&quot;??_);_(@_)">
                  <c:v>96.55</c:v>
                </c:pt>
                <c:pt idx="25" formatCode="_(&quot;$&quot;* #,##0.00_);_(&quot;$&quot;* \(#,##0.00\);_(&quot;$&quot;* &quot;-&quot;??_);_(@_)">
                  <c:v>117.01</c:v>
                </c:pt>
                <c:pt idx="26" formatCode="_(&quot;$&quot;* #,##0.00_);_(&quot;$&quot;* \(#,##0.00\);_(&quot;$&quot;* &quot;-&quot;??_);_(@_)">
                  <c:v>134.25</c:v>
                </c:pt>
                <c:pt idx="27" formatCode="_(&quot;$&quot;* #,##0.00_);_(&quot;$&quot;* \(#,##0.00\);_(&quot;$&quot;* &quot;-&quot;??_);_(@_)">
                  <c:v>132.04</c:v>
                </c:pt>
              </c:numCache>
            </c:numRef>
          </c:val>
          <c:smooth val="0"/>
          <c:extLst>
            <c:ext xmlns:c16="http://schemas.microsoft.com/office/drawing/2014/chart" uri="{C3380CC4-5D6E-409C-BE32-E72D297353CC}">
              <c16:uniqueId val="{00000003-16BE-CC44-827C-CFD6F419CE36}"/>
            </c:ext>
          </c:extLst>
        </c:ser>
        <c:ser>
          <c:idx val="4"/>
          <c:order val="4"/>
          <c:tx>
            <c:strRef>
              <c:f>Sheet1!$F$1</c:f>
              <c:strCache>
                <c:ptCount val="1"/>
                <c:pt idx="0">
                  <c:v>Stimufend – Biosimilar</c:v>
                </c:pt>
              </c:strCache>
            </c:strRef>
          </c:tx>
          <c:spPr>
            <a:ln w="28575" cap="rnd">
              <a:solidFill>
                <a:srgbClr val="0083BF"/>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Sheet1!$F$2:$F$29</c:f>
              <c:numCache>
                <c:formatCode>General</c:formatCode>
                <c:ptCount val="28"/>
                <c:pt idx="20" formatCode="_(&quot;$&quot;* #,##0.00_);_(&quot;$&quot;* \(#,##0.00\);_(&quot;$&quot;* &quot;-&quot;??_);_(@_)">
                  <c:v>349.14</c:v>
                </c:pt>
                <c:pt idx="21" formatCode="_(&quot;$&quot;* #,##0.00_);_(&quot;$&quot;* \(#,##0.00\);_(&quot;$&quot;* &quot;-&quot;??_);_(@_)">
                  <c:v>328.64</c:v>
                </c:pt>
                <c:pt idx="22" formatCode="_(&quot;$&quot;* #,##0.00_);_(&quot;$&quot;* \(#,##0.00\);_(&quot;$&quot;* &quot;-&quot;??_);_(@_)">
                  <c:v>344.1</c:v>
                </c:pt>
                <c:pt idx="23" formatCode="_(&quot;$&quot;* #,##0.00_);_(&quot;$&quot;* \(#,##0.00\);_(&quot;$&quot;* &quot;-&quot;??_);_(@_)">
                  <c:v>335.39</c:v>
                </c:pt>
                <c:pt idx="24" formatCode="_(&quot;$&quot;* #,##0.00_);_(&quot;$&quot;* \(#,##0.00\);_(&quot;$&quot;* &quot;-&quot;??_);_(@_)">
                  <c:v>305.66000000000003</c:v>
                </c:pt>
                <c:pt idx="25" formatCode="_(&quot;$&quot;* #,##0.00_);_(&quot;$&quot;* \(#,##0.00\);_(&quot;$&quot;* &quot;-&quot;??_);_(@_)">
                  <c:v>298.31</c:v>
                </c:pt>
                <c:pt idx="26" formatCode="_(&quot;$&quot;* #,##0.00_);_(&quot;$&quot;* \(#,##0.00\);_(&quot;$&quot;* &quot;-&quot;??_);_(@_)">
                  <c:v>251.25</c:v>
                </c:pt>
                <c:pt idx="27" formatCode="_(&quot;$&quot;* #,##0.00_);_(&quot;$&quot;* \(#,##0.00\);_(&quot;$&quot;* &quot;-&quot;??_);_(@_)">
                  <c:v>229.11</c:v>
                </c:pt>
              </c:numCache>
            </c:numRef>
          </c:val>
          <c:smooth val="0"/>
          <c:extLst>
            <c:ext xmlns:c16="http://schemas.microsoft.com/office/drawing/2014/chart" uri="{C3380CC4-5D6E-409C-BE32-E72D297353CC}">
              <c16:uniqueId val="{00000004-16BE-CC44-827C-CFD6F419CE36}"/>
            </c:ext>
          </c:extLst>
        </c:ser>
        <c:ser>
          <c:idx val="5"/>
          <c:order val="5"/>
          <c:tx>
            <c:strRef>
              <c:f>Sheet1!$G$1</c:f>
              <c:strCache>
                <c:ptCount val="1"/>
                <c:pt idx="0">
                  <c:v>Udenyca – Biosimilar</c:v>
                </c:pt>
              </c:strCache>
            </c:strRef>
          </c:tx>
          <c:spPr>
            <a:ln w="28575" cap="rnd">
              <a:solidFill>
                <a:srgbClr val="FFC000"/>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Sheet1!$G$2:$G$29</c:f>
              <c:numCache>
                <c:formatCode>General</c:formatCode>
                <c:ptCount val="28"/>
                <c:pt idx="2" formatCode="_(&quot;$&quot;* #,##0.00_);_(&quot;$&quot;* \(#,##0.00\);_(&quot;$&quot;* &quot;-&quot;??_);_(@_)">
                  <c:v>358.35</c:v>
                </c:pt>
                <c:pt idx="3" formatCode="_(&quot;$&quot;* #,##0.00_);_(&quot;$&quot;* \(#,##0.00\);_(&quot;$&quot;* &quot;-&quot;??_);_(@_)">
                  <c:v>359.21</c:v>
                </c:pt>
                <c:pt idx="4" formatCode="_(&quot;$&quot;* #,##0.00_);_(&quot;$&quot;* \(#,##0.00\);_(&quot;$&quot;* &quot;-&quot;??_);_(@_)">
                  <c:v>347.06</c:v>
                </c:pt>
                <c:pt idx="5" formatCode="_(&quot;$&quot;* #,##0.00_);_(&quot;$&quot;* \(#,##0.00\);_(&quot;$&quot;* &quot;-&quot;??_);_(@_)">
                  <c:v>336.52</c:v>
                </c:pt>
                <c:pt idx="6" formatCode="_(&quot;$&quot;* #,##0.00_);_(&quot;$&quot;* \(#,##0.00\);_(&quot;$&quot;* &quot;-&quot;??_);_(@_)">
                  <c:v>321.85000000000002</c:v>
                </c:pt>
                <c:pt idx="7" formatCode="_(&quot;$&quot;* #,##0.00_);_(&quot;$&quot;* \(#,##0.00\);_(&quot;$&quot;* &quot;-&quot;??_);_(@_)">
                  <c:v>301.8</c:v>
                </c:pt>
                <c:pt idx="8" formatCode="_(&quot;$&quot;* #,##0.00_);_(&quot;$&quot;* \(#,##0.00\);_(&quot;$&quot;* &quot;-&quot;??_);_(@_)">
                  <c:v>286.67</c:v>
                </c:pt>
                <c:pt idx="9" formatCode="_(&quot;$&quot;* #,##0.00_);_(&quot;$&quot;* \(#,##0.00\);_(&quot;$&quot;* &quot;-&quot;??_);_(@_)">
                  <c:v>267.79000000000002</c:v>
                </c:pt>
                <c:pt idx="10" formatCode="_(&quot;$&quot;* #,##0.00_);_(&quot;$&quot;* \(#,##0.00\);_(&quot;$&quot;* &quot;-&quot;??_);_(@_)">
                  <c:v>251.3</c:v>
                </c:pt>
                <c:pt idx="11" formatCode="_(&quot;$&quot;* #,##0.00_);_(&quot;$&quot;* \(#,##0.00\);_(&quot;$&quot;* &quot;-&quot;??_);_(@_)">
                  <c:v>251.74</c:v>
                </c:pt>
                <c:pt idx="12" formatCode="_(&quot;$&quot;* #,##0.00_);_(&quot;$&quot;* \(#,##0.00\);_(&quot;$&quot;* &quot;-&quot;??_);_(@_)">
                  <c:v>222.38</c:v>
                </c:pt>
                <c:pt idx="13" formatCode="_(&quot;$&quot;* #,##0.00_);_(&quot;$&quot;* \(#,##0.00\);_(&quot;$&quot;* &quot;-&quot;??_);_(@_)">
                  <c:v>202.1</c:v>
                </c:pt>
                <c:pt idx="14" formatCode="_(&quot;$&quot;* #,##0.00_);_(&quot;$&quot;* \(#,##0.00\);_(&quot;$&quot;* &quot;-&quot;??_);_(@_)">
                  <c:v>183.41</c:v>
                </c:pt>
                <c:pt idx="15" formatCode="_(&quot;$&quot;* #,##0.00_);_(&quot;$&quot;* \(#,##0.00\);_(&quot;$&quot;* &quot;-&quot;??_);_(@_)">
                  <c:v>183.41</c:v>
                </c:pt>
                <c:pt idx="16" formatCode="_(&quot;$&quot;* #,##0.00_);_(&quot;$&quot;* \(#,##0.00\);_(&quot;$&quot;* &quot;-&quot;??_);_(@_)">
                  <c:v>163.6</c:v>
                </c:pt>
                <c:pt idx="17" formatCode="_(&quot;$&quot;* #,##0.00_);_(&quot;$&quot;* \(#,##0.00\);_(&quot;$&quot;* &quot;-&quot;??_);_(@_)">
                  <c:v>137.66</c:v>
                </c:pt>
                <c:pt idx="18" formatCode="_(&quot;$&quot;* #,##0.00_);_(&quot;$&quot;* \(#,##0.00\);_(&quot;$&quot;* &quot;-&quot;??_);_(@_)">
                  <c:v>141.16999999999999</c:v>
                </c:pt>
                <c:pt idx="19" formatCode="_(&quot;$&quot;* #,##0.00_);_(&quot;$&quot;* \(#,##0.00\);_(&quot;$&quot;* &quot;-&quot;??_);_(@_)">
                  <c:v>124.78</c:v>
                </c:pt>
                <c:pt idx="20" formatCode="_(&quot;$&quot;* #,##0.00_);_(&quot;$&quot;* \(#,##0.00\);_(&quot;$&quot;* &quot;-&quot;??_);_(@_)">
                  <c:v>150.69999999999999</c:v>
                </c:pt>
                <c:pt idx="21" formatCode="_(&quot;$&quot;* #,##0.00_);_(&quot;$&quot;* \(#,##0.00\);_(&quot;$&quot;* &quot;-&quot;??_);_(@_)">
                  <c:v>122.1</c:v>
                </c:pt>
                <c:pt idx="22" formatCode="_(&quot;$&quot;* #,##0.00_);_(&quot;$&quot;* \(#,##0.00\);_(&quot;$&quot;* &quot;-&quot;??_);_(@_)">
                  <c:v>135.49</c:v>
                </c:pt>
                <c:pt idx="23" formatCode="_(&quot;$&quot;* #,##0.00_);_(&quot;$&quot;* \(#,##0.00\);_(&quot;$&quot;* &quot;-&quot;??_);_(@_)">
                  <c:v>166.05</c:v>
                </c:pt>
                <c:pt idx="24" formatCode="_(&quot;$&quot;* #,##0.00_);_(&quot;$&quot;* \(#,##0.00\);_(&quot;$&quot;* &quot;-&quot;??_);_(@_)">
                  <c:v>143.38</c:v>
                </c:pt>
                <c:pt idx="25" formatCode="_(&quot;$&quot;* #,##0.00_);_(&quot;$&quot;* \(#,##0.00\);_(&quot;$&quot;* &quot;-&quot;??_);_(@_)">
                  <c:v>135.55000000000001</c:v>
                </c:pt>
                <c:pt idx="26" formatCode="_(&quot;$&quot;* #,##0.00_);_(&quot;$&quot;* \(#,##0.00\);_(&quot;$&quot;* &quot;-&quot;??_);_(@_)">
                  <c:v>163.6</c:v>
                </c:pt>
                <c:pt idx="27" formatCode="_(&quot;$&quot;* #,##0.00_);_(&quot;$&quot;* \(#,##0.00\);_(&quot;$&quot;* &quot;-&quot;??_);_(@_)">
                  <c:v>136.04</c:v>
                </c:pt>
              </c:numCache>
            </c:numRef>
          </c:val>
          <c:smooth val="0"/>
          <c:extLst>
            <c:ext xmlns:c16="http://schemas.microsoft.com/office/drawing/2014/chart" uri="{C3380CC4-5D6E-409C-BE32-E72D297353CC}">
              <c16:uniqueId val="{00000005-16BE-CC44-827C-CFD6F419CE36}"/>
            </c:ext>
          </c:extLst>
        </c:ser>
        <c:ser>
          <c:idx val="6"/>
          <c:order val="6"/>
          <c:tx>
            <c:strRef>
              <c:f>Sheet1!$H$1</c:f>
              <c:strCache>
                <c:ptCount val="1"/>
                <c:pt idx="0">
                  <c:v>Ziextenzo – Biosimilar</c:v>
                </c:pt>
              </c:strCache>
            </c:strRef>
          </c:tx>
          <c:spPr>
            <a:ln w="28575" cap="rnd">
              <a:solidFill>
                <a:srgbClr val="25CFFF"/>
              </a:solidFill>
              <a:round/>
            </a:ln>
            <a:effectLst/>
          </c:spPr>
          <c:marker>
            <c:symbol val="none"/>
          </c:marker>
          <c:cat>
            <c:numRef>
              <c:f>Sheet1!$A$2:$A$29</c:f>
              <c:numCache>
                <c:formatCode>mmm\-yy</c:formatCode>
                <c:ptCount val="28"/>
                <c:pt idx="0">
                  <c:v>43374</c:v>
                </c:pt>
                <c:pt idx="1">
                  <c:v>43466</c:v>
                </c:pt>
                <c:pt idx="2">
                  <c:v>43556</c:v>
                </c:pt>
                <c:pt idx="3">
                  <c:v>43647</c:v>
                </c:pt>
                <c:pt idx="4">
                  <c:v>43739</c:v>
                </c:pt>
                <c:pt idx="5">
                  <c:v>43831</c:v>
                </c:pt>
                <c:pt idx="6">
                  <c:v>43922</c:v>
                </c:pt>
                <c:pt idx="7">
                  <c:v>44013</c:v>
                </c:pt>
                <c:pt idx="8">
                  <c:v>44105</c:v>
                </c:pt>
                <c:pt idx="9">
                  <c:v>44197</c:v>
                </c:pt>
                <c:pt idx="10">
                  <c:v>44287</c:v>
                </c:pt>
                <c:pt idx="11">
                  <c:v>44378</c:v>
                </c:pt>
                <c:pt idx="12">
                  <c:v>44470</c:v>
                </c:pt>
                <c:pt idx="13">
                  <c:v>44562</c:v>
                </c:pt>
                <c:pt idx="14">
                  <c:v>44652</c:v>
                </c:pt>
                <c:pt idx="15">
                  <c:v>44743</c:v>
                </c:pt>
                <c:pt idx="16">
                  <c:v>44835</c:v>
                </c:pt>
                <c:pt idx="17">
                  <c:v>44927</c:v>
                </c:pt>
                <c:pt idx="18">
                  <c:v>45017</c:v>
                </c:pt>
                <c:pt idx="19">
                  <c:v>45108</c:v>
                </c:pt>
                <c:pt idx="20">
                  <c:v>45200</c:v>
                </c:pt>
                <c:pt idx="21">
                  <c:v>45292</c:v>
                </c:pt>
                <c:pt idx="22">
                  <c:v>45383</c:v>
                </c:pt>
                <c:pt idx="23">
                  <c:v>45474</c:v>
                </c:pt>
                <c:pt idx="24">
                  <c:v>45566</c:v>
                </c:pt>
                <c:pt idx="25">
                  <c:v>45658</c:v>
                </c:pt>
                <c:pt idx="26">
                  <c:v>45748</c:v>
                </c:pt>
                <c:pt idx="27">
                  <c:v>45839</c:v>
                </c:pt>
              </c:numCache>
            </c:numRef>
          </c:cat>
          <c:val>
            <c:numRef>
              <c:f>Sheet1!$H$2:$H$29</c:f>
              <c:numCache>
                <c:formatCode>General</c:formatCode>
                <c:ptCount val="28"/>
                <c:pt idx="7" formatCode="_(&quot;$&quot;* #,##0.00_);_(&quot;$&quot;* \(#,##0.00\);_(&quot;$&quot;* &quot;-&quot;??_);_(@_)">
                  <c:v>317.27999999999997</c:v>
                </c:pt>
                <c:pt idx="8" formatCode="_(&quot;$&quot;* #,##0.00_);_(&quot;$&quot;* \(#,##0.00\);_(&quot;$&quot;* &quot;-&quot;??_);_(@_)">
                  <c:v>305.55</c:v>
                </c:pt>
                <c:pt idx="9" formatCode="_(&quot;$&quot;* #,##0.00_);_(&quot;$&quot;* \(#,##0.00\);_(&quot;$&quot;* &quot;-&quot;??_);_(@_)">
                  <c:v>297.95999999999998</c:v>
                </c:pt>
                <c:pt idx="10" formatCode="_(&quot;$&quot;* #,##0.00_);_(&quot;$&quot;* \(#,##0.00\);_(&quot;$&quot;* &quot;-&quot;??_);_(@_)">
                  <c:v>276.82</c:v>
                </c:pt>
                <c:pt idx="11" formatCode="_(&quot;$&quot;* #,##0.00_);_(&quot;$&quot;* \(#,##0.00\);_(&quot;$&quot;* &quot;-&quot;??_);_(@_)">
                  <c:v>270.56</c:v>
                </c:pt>
                <c:pt idx="12" formatCode="_(&quot;$&quot;* #,##0.00_);_(&quot;$&quot;* \(#,##0.00\);_(&quot;$&quot;* &quot;-&quot;??_);_(@_)">
                  <c:v>245.43</c:v>
                </c:pt>
                <c:pt idx="13" formatCode="_(&quot;$&quot;* #,##0.00_);_(&quot;$&quot;* \(#,##0.00\);_(&quot;$&quot;* &quot;-&quot;??_);_(@_)">
                  <c:v>222.86</c:v>
                </c:pt>
                <c:pt idx="14" formatCode="_(&quot;$&quot;* #,##0.00_);_(&quot;$&quot;* \(#,##0.00\);_(&quot;$&quot;* &quot;-&quot;??_);_(@_)">
                  <c:v>178.55</c:v>
                </c:pt>
                <c:pt idx="15" formatCode="_(&quot;$&quot;* #,##0.00_);_(&quot;$&quot;* \(#,##0.00\);_(&quot;$&quot;* &quot;-&quot;??_);_(@_)">
                  <c:v>178.55</c:v>
                </c:pt>
                <c:pt idx="16" formatCode="_(&quot;$&quot;* #,##0.00_);_(&quot;$&quot;* \(#,##0.00\);_(&quot;$&quot;* &quot;-&quot;??_);_(@_)">
                  <c:v>135.55000000000001</c:v>
                </c:pt>
                <c:pt idx="17" formatCode="_(&quot;$&quot;* #,##0.00_);_(&quot;$&quot;* \(#,##0.00\);_(&quot;$&quot;* &quot;-&quot;??_);_(@_)">
                  <c:v>89.94</c:v>
                </c:pt>
                <c:pt idx="18" formatCode="_(&quot;$&quot;* #,##0.00_);_(&quot;$&quot;* \(#,##0.00\);_(&quot;$&quot;* &quot;-&quot;??_);_(@_)">
                  <c:v>80.06</c:v>
                </c:pt>
                <c:pt idx="19" formatCode="_(&quot;$&quot;* #,##0.00_);_(&quot;$&quot;* \(#,##0.00\);_(&quot;$&quot;* &quot;-&quot;??_);_(@_)">
                  <c:v>30.05</c:v>
                </c:pt>
                <c:pt idx="20" formatCode="_(&quot;$&quot;* #,##0.00_);_(&quot;$&quot;* \(#,##0.00\);_(&quot;$&quot;* &quot;-&quot;??_);_(@_)">
                  <c:v>0</c:v>
                </c:pt>
                <c:pt idx="21" formatCode="_(&quot;$&quot;* #,##0.00_);_(&quot;$&quot;* \(#,##0.00\);_(&quot;$&quot;* &quot;-&quot;??_);_(@_)">
                  <c:v>0</c:v>
                </c:pt>
                <c:pt idx="22" formatCode="_(&quot;$&quot;* #,##0.00_);_(&quot;$&quot;* \(#,##0.00\);_(&quot;$&quot;* &quot;-&quot;??_);_(@_)">
                  <c:v>0</c:v>
                </c:pt>
                <c:pt idx="23" formatCode="_(&quot;$&quot;* #,##0.00_);_(&quot;$&quot;* \(#,##0.00\);_(&quot;$&quot;* &quot;-&quot;??_);_(@_)">
                  <c:v>0</c:v>
                </c:pt>
                <c:pt idx="24" formatCode="_(&quot;$&quot;* #,##0.00_);_(&quot;$&quot;* \(#,##0.00\);_(&quot;$&quot;* &quot;-&quot;??_);_(@_)">
                  <c:v>0</c:v>
                </c:pt>
                <c:pt idx="25" formatCode="_(&quot;$&quot;* #,##0.00_);_(&quot;$&quot;* \(#,##0.00\);_(&quot;$&quot;* &quot;-&quot;??_);_(@_)">
                  <c:v>24.71</c:v>
                </c:pt>
                <c:pt idx="26" formatCode="_(&quot;$&quot;* #,##0.00_);_(&quot;$&quot;* \(#,##0.00\);_(&quot;$&quot;* &quot;-&quot;??_);_(@_)">
                  <c:v>24.71</c:v>
                </c:pt>
                <c:pt idx="27" formatCode="_(&quot;$&quot;* #,##0.00_);_(&quot;$&quot;* \(#,##0.00\);_(&quot;$&quot;* &quot;-&quot;??_);_(@_)">
                  <c:v>27.99</c:v>
                </c:pt>
              </c:numCache>
            </c:numRef>
          </c:val>
          <c:smooth val="0"/>
          <c:extLst>
            <c:ext xmlns:c16="http://schemas.microsoft.com/office/drawing/2014/chart" uri="{C3380CC4-5D6E-409C-BE32-E72D297353CC}">
              <c16:uniqueId val="{00000006-16BE-CC44-827C-CFD6F419CE36}"/>
            </c:ext>
          </c:extLst>
        </c:ser>
        <c:dLbls>
          <c:showLegendKey val="0"/>
          <c:showVal val="0"/>
          <c:showCatName val="0"/>
          <c:showSerName val="0"/>
          <c:showPercent val="0"/>
          <c:showBubbleSize val="0"/>
        </c:dLbls>
        <c:smooth val="0"/>
        <c:axId val="1566857215"/>
        <c:axId val="1358789439"/>
      </c:lineChart>
      <c:dateAx>
        <c:axId val="1566857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Quarter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58789439"/>
        <c:crosses val="autoZero"/>
        <c:auto val="1"/>
        <c:lblOffset val="100"/>
        <c:baseTimeUnit val="months"/>
        <c:majorUnit val="3"/>
        <c:majorTimeUnit val="months"/>
      </c:dateAx>
      <c:valAx>
        <c:axId val="135878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ASP</a:t>
                </a:r>
              </a:p>
            </c:rich>
          </c:tx>
          <c:layout>
            <c:manualLayout>
              <c:xMode val="edge"/>
              <c:yMode val="edge"/>
              <c:x val="0"/>
              <c:y val="0.3548390858500333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56685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lumMod val="75000"/>
        </a:schemeClr>
      </a:solid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200"/>
              <a:t>Rituximab 10 MG ASP Over Time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1716092653052515"/>
          <c:y val="0.18946113729824821"/>
          <c:w val="0.84557620084074858"/>
          <c:h val="0.43196601215945735"/>
        </c:manualLayout>
      </c:layout>
      <c:lineChart>
        <c:grouping val="standard"/>
        <c:varyColors val="0"/>
        <c:ser>
          <c:idx val="0"/>
          <c:order val="0"/>
          <c:tx>
            <c:strRef>
              <c:f>Sheet1!$B$1</c:f>
              <c:strCache>
                <c:ptCount val="1"/>
                <c:pt idx="0">
                  <c:v>Rituxan – Brand</c:v>
                </c:pt>
              </c:strCache>
            </c:strRef>
          </c:tx>
          <c:spPr>
            <a:ln w="28575" cap="rnd">
              <a:solidFill>
                <a:srgbClr val="FC814A"/>
              </a:solidFill>
              <a:round/>
            </a:ln>
            <a:effectLst/>
          </c:spPr>
          <c:marker>
            <c:symbol val="none"/>
          </c:marker>
          <c:cat>
            <c:numRef>
              <c:f>Sheet1!$A$2:$A$24</c:f>
              <c:numCache>
                <c:formatCode>mmm\-yy</c:formatCode>
                <c:ptCount val="23"/>
                <c:pt idx="0">
                  <c:v>43831</c:v>
                </c:pt>
                <c:pt idx="1">
                  <c:v>43922</c:v>
                </c:pt>
                <c:pt idx="2">
                  <c:v>44013</c:v>
                </c:pt>
                <c:pt idx="3">
                  <c:v>44105</c:v>
                </c:pt>
                <c:pt idx="4">
                  <c:v>44197</c:v>
                </c:pt>
                <c:pt idx="5">
                  <c:v>44287</c:v>
                </c:pt>
                <c:pt idx="6">
                  <c:v>44378</c:v>
                </c:pt>
                <c:pt idx="7">
                  <c:v>44470</c:v>
                </c:pt>
                <c:pt idx="8">
                  <c:v>44562</c:v>
                </c:pt>
                <c:pt idx="9">
                  <c:v>44652</c:v>
                </c:pt>
                <c:pt idx="10">
                  <c:v>44743</c:v>
                </c:pt>
                <c:pt idx="11">
                  <c:v>44835</c:v>
                </c:pt>
                <c:pt idx="12">
                  <c:v>44927</c:v>
                </c:pt>
                <c:pt idx="13">
                  <c:v>45017</c:v>
                </c:pt>
                <c:pt idx="14">
                  <c:v>45108</c:v>
                </c:pt>
                <c:pt idx="15">
                  <c:v>45200</c:v>
                </c:pt>
                <c:pt idx="16">
                  <c:v>45292</c:v>
                </c:pt>
                <c:pt idx="17">
                  <c:v>45383</c:v>
                </c:pt>
                <c:pt idx="18">
                  <c:v>45474</c:v>
                </c:pt>
                <c:pt idx="19">
                  <c:v>45566</c:v>
                </c:pt>
                <c:pt idx="20">
                  <c:v>45658</c:v>
                </c:pt>
                <c:pt idx="21">
                  <c:v>45748</c:v>
                </c:pt>
                <c:pt idx="22">
                  <c:v>45839</c:v>
                </c:pt>
              </c:numCache>
            </c:numRef>
          </c:cat>
          <c:val>
            <c:numRef>
              <c:f>Sheet1!$B$2:$B$24</c:f>
              <c:numCache>
                <c:formatCode>_("$"* #,##0.00_);_("$"* \(#,##0.00\);_("$"* "-"??_);_(@_)</c:formatCode>
                <c:ptCount val="23"/>
                <c:pt idx="0">
                  <c:v>94.41</c:v>
                </c:pt>
                <c:pt idx="1">
                  <c:v>94.18</c:v>
                </c:pt>
                <c:pt idx="2">
                  <c:v>93.37</c:v>
                </c:pt>
                <c:pt idx="3">
                  <c:v>92.56</c:v>
                </c:pt>
                <c:pt idx="4">
                  <c:v>91.26</c:v>
                </c:pt>
                <c:pt idx="5">
                  <c:v>89.14</c:v>
                </c:pt>
                <c:pt idx="6">
                  <c:v>87.78</c:v>
                </c:pt>
                <c:pt idx="7">
                  <c:v>86.94</c:v>
                </c:pt>
                <c:pt idx="8">
                  <c:v>85.63</c:v>
                </c:pt>
                <c:pt idx="9">
                  <c:v>85.44</c:v>
                </c:pt>
                <c:pt idx="10">
                  <c:v>85.44</c:v>
                </c:pt>
                <c:pt idx="11">
                  <c:v>82.25</c:v>
                </c:pt>
                <c:pt idx="12">
                  <c:v>81.75</c:v>
                </c:pt>
                <c:pt idx="13">
                  <c:v>81.19</c:v>
                </c:pt>
                <c:pt idx="14">
                  <c:v>81.040000000000006</c:v>
                </c:pt>
                <c:pt idx="15">
                  <c:v>80.19</c:v>
                </c:pt>
                <c:pt idx="16">
                  <c:v>79.2</c:v>
                </c:pt>
                <c:pt idx="17">
                  <c:v>78.87</c:v>
                </c:pt>
                <c:pt idx="18">
                  <c:v>77.680000000000007</c:v>
                </c:pt>
                <c:pt idx="19">
                  <c:v>77.31</c:v>
                </c:pt>
                <c:pt idx="20">
                  <c:v>76.73</c:v>
                </c:pt>
                <c:pt idx="21">
                  <c:v>76.430000000000007</c:v>
                </c:pt>
                <c:pt idx="22">
                  <c:v>75.930000000000007</c:v>
                </c:pt>
              </c:numCache>
            </c:numRef>
          </c:val>
          <c:smooth val="0"/>
          <c:extLst>
            <c:ext xmlns:c16="http://schemas.microsoft.com/office/drawing/2014/chart" uri="{C3380CC4-5D6E-409C-BE32-E72D297353CC}">
              <c16:uniqueId val="{00000000-4677-824D-AE76-3822D0312F33}"/>
            </c:ext>
          </c:extLst>
        </c:ser>
        <c:ser>
          <c:idx val="1"/>
          <c:order val="1"/>
          <c:tx>
            <c:strRef>
              <c:f>Sheet1!$C$1</c:f>
              <c:strCache>
                <c:ptCount val="1"/>
                <c:pt idx="0">
                  <c:v>Riabni – Biosimilar</c:v>
                </c:pt>
              </c:strCache>
            </c:strRef>
          </c:tx>
          <c:spPr>
            <a:ln w="28575" cap="rnd">
              <a:solidFill>
                <a:srgbClr val="74BC1F"/>
              </a:solidFill>
              <a:round/>
            </a:ln>
            <a:effectLst/>
          </c:spPr>
          <c:marker>
            <c:symbol val="none"/>
          </c:marker>
          <c:cat>
            <c:numRef>
              <c:f>Sheet1!$A$2:$A$24</c:f>
              <c:numCache>
                <c:formatCode>mmm\-yy</c:formatCode>
                <c:ptCount val="23"/>
                <c:pt idx="0">
                  <c:v>43831</c:v>
                </c:pt>
                <c:pt idx="1">
                  <c:v>43922</c:v>
                </c:pt>
                <c:pt idx="2">
                  <c:v>44013</c:v>
                </c:pt>
                <c:pt idx="3">
                  <c:v>44105</c:v>
                </c:pt>
                <c:pt idx="4">
                  <c:v>44197</c:v>
                </c:pt>
                <c:pt idx="5">
                  <c:v>44287</c:v>
                </c:pt>
                <c:pt idx="6">
                  <c:v>44378</c:v>
                </c:pt>
                <c:pt idx="7">
                  <c:v>44470</c:v>
                </c:pt>
                <c:pt idx="8">
                  <c:v>44562</c:v>
                </c:pt>
                <c:pt idx="9">
                  <c:v>44652</c:v>
                </c:pt>
                <c:pt idx="10">
                  <c:v>44743</c:v>
                </c:pt>
                <c:pt idx="11">
                  <c:v>44835</c:v>
                </c:pt>
                <c:pt idx="12">
                  <c:v>44927</c:v>
                </c:pt>
                <c:pt idx="13">
                  <c:v>45017</c:v>
                </c:pt>
                <c:pt idx="14">
                  <c:v>45108</c:v>
                </c:pt>
                <c:pt idx="15">
                  <c:v>45200</c:v>
                </c:pt>
                <c:pt idx="16">
                  <c:v>45292</c:v>
                </c:pt>
                <c:pt idx="17">
                  <c:v>45383</c:v>
                </c:pt>
                <c:pt idx="18">
                  <c:v>45474</c:v>
                </c:pt>
                <c:pt idx="19">
                  <c:v>45566</c:v>
                </c:pt>
                <c:pt idx="20">
                  <c:v>45658</c:v>
                </c:pt>
                <c:pt idx="21">
                  <c:v>45748</c:v>
                </c:pt>
                <c:pt idx="22">
                  <c:v>45839</c:v>
                </c:pt>
              </c:numCache>
            </c:numRef>
          </c:cat>
          <c:val>
            <c:numRef>
              <c:f>Sheet1!$C$2:$C$24</c:f>
              <c:numCache>
                <c:formatCode>General</c:formatCode>
                <c:ptCount val="23"/>
                <c:pt idx="6" formatCode="_(&quot;$&quot;* #,##0.00_);_(&quot;$&quot;* \(#,##0.00\);_(&quot;$&quot;* &quot;-&quot;??_);_(@_)">
                  <c:v>73.83</c:v>
                </c:pt>
                <c:pt idx="7" formatCode="_(&quot;$&quot;* #,##0.00_);_(&quot;$&quot;* \(#,##0.00\);_(&quot;$&quot;* &quot;-&quot;??_);_(@_)">
                  <c:v>72.23</c:v>
                </c:pt>
                <c:pt idx="8" formatCode="_(&quot;$&quot;* #,##0.00_);_(&quot;$&quot;* \(#,##0.00\);_(&quot;$&quot;* &quot;-&quot;??_);_(@_)">
                  <c:v>64.33</c:v>
                </c:pt>
                <c:pt idx="9" formatCode="_(&quot;$&quot;* #,##0.00_);_(&quot;$&quot;* \(#,##0.00\);_(&quot;$&quot;* &quot;-&quot;??_);_(@_)">
                  <c:v>56.59</c:v>
                </c:pt>
                <c:pt idx="10" formatCode="_(&quot;$&quot;* #,##0.00_);_(&quot;$&quot;* \(#,##0.00\);_(&quot;$&quot;* &quot;-&quot;??_);_(@_)">
                  <c:v>56.59</c:v>
                </c:pt>
                <c:pt idx="11" formatCode="_(&quot;$&quot;* #,##0.00_);_(&quot;$&quot;* \(#,##0.00\);_(&quot;$&quot;* &quot;-&quot;??_);_(@_)">
                  <c:v>48.6</c:v>
                </c:pt>
                <c:pt idx="12" formatCode="_(&quot;$&quot;* #,##0.00_);_(&quot;$&quot;* \(#,##0.00\);_(&quot;$&quot;* &quot;-&quot;??_);_(@_)">
                  <c:v>49.75</c:v>
                </c:pt>
                <c:pt idx="13" formatCode="_(&quot;$&quot;* #,##0.00_);_(&quot;$&quot;* \(#,##0.00\);_(&quot;$&quot;* &quot;-&quot;??_);_(@_)">
                  <c:v>45.21</c:v>
                </c:pt>
                <c:pt idx="14" formatCode="_(&quot;$&quot;* #,##0.00_);_(&quot;$&quot;* \(#,##0.00\);_(&quot;$&quot;* &quot;-&quot;??_);_(@_)">
                  <c:v>44.58</c:v>
                </c:pt>
                <c:pt idx="15" formatCode="_(&quot;$&quot;* #,##0.00_);_(&quot;$&quot;* \(#,##0.00\);_(&quot;$&quot;* &quot;-&quot;??_);_(@_)">
                  <c:v>43.48</c:v>
                </c:pt>
                <c:pt idx="16" formatCode="_(&quot;$&quot;* #,##0.00_);_(&quot;$&quot;* \(#,##0.00\);_(&quot;$&quot;* &quot;-&quot;??_);_(@_)">
                  <c:v>41.42</c:v>
                </c:pt>
                <c:pt idx="17" formatCode="_(&quot;$&quot;* #,##0.00_);_(&quot;$&quot;* \(#,##0.00\);_(&quot;$&quot;* &quot;-&quot;??_);_(@_)">
                  <c:v>41.42</c:v>
                </c:pt>
                <c:pt idx="18" formatCode="_(&quot;$&quot;* #,##0.00_);_(&quot;$&quot;* \(#,##0.00\);_(&quot;$&quot;* &quot;-&quot;??_);_(@_)">
                  <c:v>40.369999999999997</c:v>
                </c:pt>
                <c:pt idx="19" formatCode="_(&quot;$&quot;* #,##0.00_);_(&quot;$&quot;* \(#,##0.00\);_(&quot;$&quot;* &quot;-&quot;??_);_(@_)">
                  <c:v>38.65</c:v>
                </c:pt>
                <c:pt idx="20" formatCode="_(&quot;$&quot;* #,##0.00_);_(&quot;$&quot;* \(#,##0.00\);_(&quot;$&quot;* &quot;-&quot;??_);_(@_)">
                  <c:v>36.78</c:v>
                </c:pt>
                <c:pt idx="21" formatCode="_(&quot;$&quot;* #,##0.00_);_(&quot;$&quot;* \(#,##0.00\);_(&quot;$&quot;* &quot;-&quot;??_);_(@_)">
                  <c:v>33.090000000000003</c:v>
                </c:pt>
                <c:pt idx="22" formatCode="_(&quot;$&quot;* #,##0.00_);_(&quot;$&quot;* \(#,##0.00\);_(&quot;$&quot;* &quot;-&quot;??_);_(@_)">
                  <c:v>29.92</c:v>
                </c:pt>
              </c:numCache>
            </c:numRef>
          </c:val>
          <c:smooth val="0"/>
          <c:extLst>
            <c:ext xmlns:c16="http://schemas.microsoft.com/office/drawing/2014/chart" uri="{C3380CC4-5D6E-409C-BE32-E72D297353CC}">
              <c16:uniqueId val="{00000001-4677-824D-AE76-3822D0312F33}"/>
            </c:ext>
          </c:extLst>
        </c:ser>
        <c:ser>
          <c:idx val="2"/>
          <c:order val="2"/>
          <c:tx>
            <c:strRef>
              <c:f>Sheet1!$D$1</c:f>
              <c:strCache>
                <c:ptCount val="1"/>
                <c:pt idx="0">
                  <c:v>Ruxience – Biosimilar</c:v>
                </c:pt>
              </c:strCache>
            </c:strRef>
          </c:tx>
          <c:spPr>
            <a:ln w="28575" cap="rnd">
              <a:solidFill>
                <a:srgbClr val="0083BF"/>
              </a:solidFill>
              <a:round/>
            </a:ln>
            <a:effectLst/>
          </c:spPr>
          <c:marker>
            <c:symbol val="none"/>
          </c:marker>
          <c:cat>
            <c:numRef>
              <c:f>Sheet1!$A$2:$A$24</c:f>
              <c:numCache>
                <c:formatCode>mmm\-yy</c:formatCode>
                <c:ptCount val="23"/>
                <c:pt idx="0">
                  <c:v>43831</c:v>
                </c:pt>
                <c:pt idx="1">
                  <c:v>43922</c:v>
                </c:pt>
                <c:pt idx="2">
                  <c:v>44013</c:v>
                </c:pt>
                <c:pt idx="3">
                  <c:v>44105</c:v>
                </c:pt>
                <c:pt idx="4">
                  <c:v>44197</c:v>
                </c:pt>
                <c:pt idx="5">
                  <c:v>44287</c:v>
                </c:pt>
                <c:pt idx="6">
                  <c:v>44378</c:v>
                </c:pt>
                <c:pt idx="7">
                  <c:v>44470</c:v>
                </c:pt>
                <c:pt idx="8">
                  <c:v>44562</c:v>
                </c:pt>
                <c:pt idx="9">
                  <c:v>44652</c:v>
                </c:pt>
                <c:pt idx="10">
                  <c:v>44743</c:v>
                </c:pt>
                <c:pt idx="11">
                  <c:v>44835</c:v>
                </c:pt>
                <c:pt idx="12">
                  <c:v>44927</c:v>
                </c:pt>
                <c:pt idx="13">
                  <c:v>45017</c:v>
                </c:pt>
                <c:pt idx="14">
                  <c:v>45108</c:v>
                </c:pt>
                <c:pt idx="15">
                  <c:v>45200</c:v>
                </c:pt>
                <c:pt idx="16">
                  <c:v>45292</c:v>
                </c:pt>
                <c:pt idx="17">
                  <c:v>45383</c:v>
                </c:pt>
                <c:pt idx="18">
                  <c:v>45474</c:v>
                </c:pt>
                <c:pt idx="19">
                  <c:v>45566</c:v>
                </c:pt>
                <c:pt idx="20">
                  <c:v>45658</c:v>
                </c:pt>
                <c:pt idx="21">
                  <c:v>45748</c:v>
                </c:pt>
                <c:pt idx="22">
                  <c:v>45839</c:v>
                </c:pt>
              </c:numCache>
            </c:numRef>
          </c:cat>
          <c:val>
            <c:numRef>
              <c:f>Sheet1!$D$2:$D$24</c:f>
              <c:numCache>
                <c:formatCode>General</c:formatCode>
                <c:ptCount val="23"/>
                <c:pt idx="2" formatCode="_(&quot;$&quot;* #,##0.00_);_(&quot;$&quot;* \(#,##0.00\);_(&quot;$&quot;* &quot;-&quot;??_);_(@_)">
                  <c:v>73.83</c:v>
                </c:pt>
                <c:pt idx="3" formatCode="_(&quot;$&quot;* #,##0.00_);_(&quot;$&quot;* \(#,##0.00\);_(&quot;$&quot;* &quot;-&quot;??_);_(@_)">
                  <c:v>70.900000000000006</c:v>
                </c:pt>
                <c:pt idx="4" formatCode="_(&quot;$&quot;* #,##0.00_);_(&quot;$&quot;* \(#,##0.00\);_(&quot;$&quot;* &quot;-&quot;??_);_(@_)">
                  <c:v>67.319999999999993</c:v>
                </c:pt>
                <c:pt idx="5" formatCode="_(&quot;$&quot;* #,##0.00_);_(&quot;$&quot;* \(#,##0.00\);_(&quot;$&quot;* &quot;-&quot;??_);_(@_)">
                  <c:v>64.510000000000005</c:v>
                </c:pt>
                <c:pt idx="6" formatCode="_(&quot;$&quot;* #,##0.00_);_(&quot;$&quot;* \(#,##0.00\);_(&quot;$&quot;* &quot;-&quot;??_);_(@_)">
                  <c:v>62.48</c:v>
                </c:pt>
                <c:pt idx="7" formatCode="_(&quot;$&quot;* #,##0.00_);_(&quot;$&quot;* \(#,##0.00\);_(&quot;$&quot;* &quot;-&quot;??_);_(@_)">
                  <c:v>58.8</c:v>
                </c:pt>
                <c:pt idx="8" formatCode="_(&quot;$&quot;* #,##0.00_);_(&quot;$&quot;* \(#,##0.00\);_(&quot;$&quot;* &quot;-&quot;??_);_(@_)">
                  <c:v>56.37</c:v>
                </c:pt>
                <c:pt idx="9" formatCode="_(&quot;$&quot;* #,##0.00_);_(&quot;$&quot;* \(#,##0.00\);_(&quot;$&quot;* &quot;-&quot;??_);_(@_)">
                  <c:v>49.82</c:v>
                </c:pt>
                <c:pt idx="10" formatCode="_(&quot;$&quot;* #,##0.00_);_(&quot;$&quot;* \(#,##0.00\);_(&quot;$&quot;* &quot;-&quot;??_);_(@_)">
                  <c:v>49.82</c:v>
                </c:pt>
                <c:pt idx="11" formatCode="_(&quot;$&quot;* #,##0.00_);_(&quot;$&quot;* \(#,##0.00\);_(&quot;$&quot;* &quot;-&quot;??_);_(@_)">
                  <c:v>39.74</c:v>
                </c:pt>
                <c:pt idx="12" formatCode="_(&quot;$&quot;* #,##0.00_);_(&quot;$&quot;* \(#,##0.00\);_(&quot;$&quot;* &quot;-&quot;??_);_(@_)">
                  <c:v>32.68</c:v>
                </c:pt>
                <c:pt idx="13" formatCode="_(&quot;$&quot;* #,##0.00_);_(&quot;$&quot;* \(#,##0.00\);_(&quot;$&quot;* &quot;-&quot;??_);_(@_)">
                  <c:v>29.97</c:v>
                </c:pt>
                <c:pt idx="14" formatCode="_(&quot;$&quot;* #,##0.00_);_(&quot;$&quot;* \(#,##0.00\);_(&quot;$&quot;* &quot;-&quot;??_);_(@_)">
                  <c:v>27.51</c:v>
                </c:pt>
                <c:pt idx="15" formatCode="_(&quot;$&quot;* #,##0.00_);_(&quot;$&quot;* \(#,##0.00\);_(&quot;$&quot;* &quot;-&quot;??_);_(@_)">
                  <c:v>22.3</c:v>
                </c:pt>
                <c:pt idx="16" formatCode="_(&quot;$&quot;* #,##0.00_);_(&quot;$&quot;* \(#,##0.00\);_(&quot;$&quot;* &quot;-&quot;??_);_(@_)">
                  <c:v>20.45</c:v>
                </c:pt>
                <c:pt idx="17" formatCode="_(&quot;$&quot;* #,##0.00_);_(&quot;$&quot;* \(#,##0.00\);_(&quot;$&quot;* &quot;-&quot;??_);_(@_)">
                  <c:v>20.28</c:v>
                </c:pt>
                <c:pt idx="18" formatCode="_(&quot;$&quot;* #,##0.00_);_(&quot;$&quot;* \(#,##0.00\);_(&quot;$&quot;* &quot;-&quot;??_);_(@_)">
                  <c:v>19.25</c:v>
                </c:pt>
                <c:pt idx="19" formatCode="_(&quot;$&quot;* #,##0.00_);_(&quot;$&quot;* \(#,##0.00\);_(&quot;$&quot;* &quot;-&quot;??_);_(@_)">
                  <c:v>22.44</c:v>
                </c:pt>
                <c:pt idx="20" formatCode="_(&quot;$&quot;* #,##0.00_);_(&quot;$&quot;* \(#,##0.00\);_(&quot;$&quot;* &quot;-&quot;??_);_(@_)">
                  <c:v>23.59</c:v>
                </c:pt>
                <c:pt idx="21" formatCode="_(&quot;$&quot;* #,##0.00_);_(&quot;$&quot;* \(#,##0.00\);_(&quot;$&quot;* &quot;-&quot;??_);_(@_)">
                  <c:v>24.94</c:v>
                </c:pt>
                <c:pt idx="22" formatCode="_(&quot;$&quot;* #,##0.00_);_(&quot;$&quot;* \(#,##0.00\);_(&quot;$&quot;* &quot;-&quot;??_);_(@_)">
                  <c:v>26.5</c:v>
                </c:pt>
              </c:numCache>
            </c:numRef>
          </c:val>
          <c:smooth val="0"/>
          <c:extLst>
            <c:ext xmlns:c16="http://schemas.microsoft.com/office/drawing/2014/chart" uri="{C3380CC4-5D6E-409C-BE32-E72D297353CC}">
              <c16:uniqueId val="{00000002-4677-824D-AE76-3822D0312F33}"/>
            </c:ext>
          </c:extLst>
        </c:ser>
        <c:ser>
          <c:idx val="3"/>
          <c:order val="3"/>
          <c:tx>
            <c:strRef>
              <c:f>Sheet1!$E$1</c:f>
              <c:strCache>
                <c:ptCount val="1"/>
                <c:pt idx="0">
                  <c:v>Truxima – Biosimilar</c:v>
                </c:pt>
              </c:strCache>
            </c:strRef>
          </c:tx>
          <c:spPr>
            <a:ln w="28575" cap="rnd">
              <a:solidFill>
                <a:srgbClr val="7030A0"/>
              </a:solidFill>
              <a:round/>
            </a:ln>
            <a:effectLst/>
          </c:spPr>
          <c:marker>
            <c:symbol val="none"/>
          </c:marker>
          <c:cat>
            <c:numRef>
              <c:f>Sheet1!$A$2:$A$24</c:f>
              <c:numCache>
                <c:formatCode>mmm\-yy</c:formatCode>
                <c:ptCount val="23"/>
                <c:pt idx="0">
                  <c:v>43831</c:v>
                </c:pt>
                <c:pt idx="1">
                  <c:v>43922</c:v>
                </c:pt>
                <c:pt idx="2">
                  <c:v>44013</c:v>
                </c:pt>
                <c:pt idx="3">
                  <c:v>44105</c:v>
                </c:pt>
                <c:pt idx="4">
                  <c:v>44197</c:v>
                </c:pt>
                <c:pt idx="5">
                  <c:v>44287</c:v>
                </c:pt>
                <c:pt idx="6">
                  <c:v>44378</c:v>
                </c:pt>
                <c:pt idx="7">
                  <c:v>44470</c:v>
                </c:pt>
                <c:pt idx="8">
                  <c:v>44562</c:v>
                </c:pt>
                <c:pt idx="9">
                  <c:v>44652</c:v>
                </c:pt>
                <c:pt idx="10">
                  <c:v>44743</c:v>
                </c:pt>
                <c:pt idx="11">
                  <c:v>44835</c:v>
                </c:pt>
                <c:pt idx="12">
                  <c:v>44927</c:v>
                </c:pt>
                <c:pt idx="13">
                  <c:v>45017</c:v>
                </c:pt>
                <c:pt idx="14">
                  <c:v>45108</c:v>
                </c:pt>
                <c:pt idx="15">
                  <c:v>45200</c:v>
                </c:pt>
                <c:pt idx="16">
                  <c:v>45292</c:v>
                </c:pt>
                <c:pt idx="17">
                  <c:v>45383</c:v>
                </c:pt>
                <c:pt idx="18">
                  <c:v>45474</c:v>
                </c:pt>
                <c:pt idx="19">
                  <c:v>45566</c:v>
                </c:pt>
                <c:pt idx="20">
                  <c:v>45658</c:v>
                </c:pt>
                <c:pt idx="21">
                  <c:v>45748</c:v>
                </c:pt>
                <c:pt idx="22">
                  <c:v>45839</c:v>
                </c:pt>
              </c:numCache>
            </c:numRef>
          </c:cat>
          <c:val>
            <c:numRef>
              <c:f>Sheet1!$E$2:$E$24</c:f>
              <c:numCache>
                <c:formatCode>_("$"* #,##0.00_);_("$"* \(#,##0.00\);_("$"* "-"??_);_(@_)</c:formatCode>
                <c:ptCount val="23"/>
                <c:pt idx="0">
                  <c:v>87.09</c:v>
                </c:pt>
                <c:pt idx="1">
                  <c:v>87.09</c:v>
                </c:pt>
                <c:pt idx="2">
                  <c:v>69.19</c:v>
                </c:pt>
                <c:pt idx="3">
                  <c:v>68.8</c:v>
                </c:pt>
                <c:pt idx="4">
                  <c:v>68.5</c:v>
                </c:pt>
                <c:pt idx="5">
                  <c:v>62.06</c:v>
                </c:pt>
                <c:pt idx="6">
                  <c:v>60.84</c:v>
                </c:pt>
                <c:pt idx="7">
                  <c:v>60.58</c:v>
                </c:pt>
                <c:pt idx="8">
                  <c:v>57.35</c:v>
                </c:pt>
                <c:pt idx="9">
                  <c:v>53.69</c:v>
                </c:pt>
                <c:pt idx="10">
                  <c:v>53.69</c:v>
                </c:pt>
                <c:pt idx="11">
                  <c:v>53.02</c:v>
                </c:pt>
                <c:pt idx="12">
                  <c:v>48.83</c:v>
                </c:pt>
                <c:pt idx="13">
                  <c:v>47.8</c:v>
                </c:pt>
                <c:pt idx="14">
                  <c:v>39.79</c:v>
                </c:pt>
                <c:pt idx="15">
                  <c:v>37.630000000000003</c:v>
                </c:pt>
                <c:pt idx="16">
                  <c:v>35.89</c:v>
                </c:pt>
                <c:pt idx="17">
                  <c:v>30.98</c:v>
                </c:pt>
                <c:pt idx="18">
                  <c:v>33.700000000000003</c:v>
                </c:pt>
                <c:pt idx="19">
                  <c:v>33.590000000000003</c:v>
                </c:pt>
                <c:pt idx="20">
                  <c:v>31.83</c:v>
                </c:pt>
                <c:pt idx="21">
                  <c:v>34.76</c:v>
                </c:pt>
                <c:pt idx="22">
                  <c:v>31.18</c:v>
                </c:pt>
              </c:numCache>
            </c:numRef>
          </c:val>
          <c:smooth val="0"/>
          <c:extLst>
            <c:ext xmlns:c16="http://schemas.microsoft.com/office/drawing/2014/chart" uri="{C3380CC4-5D6E-409C-BE32-E72D297353CC}">
              <c16:uniqueId val="{00000003-4677-824D-AE76-3822D0312F33}"/>
            </c:ext>
          </c:extLst>
        </c:ser>
        <c:dLbls>
          <c:showLegendKey val="0"/>
          <c:showVal val="0"/>
          <c:showCatName val="0"/>
          <c:showSerName val="0"/>
          <c:showPercent val="0"/>
          <c:showBubbleSize val="0"/>
        </c:dLbls>
        <c:smooth val="0"/>
        <c:axId val="1566857215"/>
        <c:axId val="1358789439"/>
      </c:lineChart>
      <c:dateAx>
        <c:axId val="1566857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Quarter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58789439"/>
        <c:crosses val="autoZero"/>
        <c:auto val="1"/>
        <c:lblOffset val="100"/>
        <c:baseTimeUnit val="months"/>
        <c:majorUnit val="3"/>
        <c:majorTimeUnit val="months"/>
      </c:dateAx>
      <c:valAx>
        <c:axId val="135878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700"/>
                  <a:t>ASP</a:t>
                </a:r>
              </a:p>
            </c:rich>
          </c:tx>
          <c:layout>
            <c:manualLayout>
              <c:xMode val="edge"/>
              <c:yMode val="edge"/>
              <c:x val="0"/>
              <c:y val="0.3548390858500333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56685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lumMod val="75000"/>
        </a:schemeClr>
      </a:solid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83B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spc="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Y1</c:v>
                </c:pt>
                <c:pt idx="1">
                  <c:v>Y2</c:v>
                </c:pt>
                <c:pt idx="2">
                  <c:v>Y3</c:v>
                </c:pt>
              </c:strCache>
            </c:strRef>
          </c:cat>
          <c:val>
            <c:numRef>
              <c:f>Sheet1!$B$2:$B$4</c:f>
              <c:numCache>
                <c:formatCode>0%</c:formatCode>
                <c:ptCount val="3"/>
                <c:pt idx="0">
                  <c:v>-0.08</c:v>
                </c:pt>
                <c:pt idx="1">
                  <c:v>-0.24</c:v>
                </c:pt>
                <c:pt idx="2">
                  <c:v>-0.39</c:v>
                </c:pt>
              </c:numCache>
            </c:numRef>
          </c:val>
          <c:extLst>
            <c:ext xmlns:c16="http://schemas.microsoft.com/office/drawing/2014/chart" uri="{C3380CC4-5D6E-409C-BE32-E72D297353CC}">
              <c16:uniqueId val="{00000000-8F75-7843-B050-4E6B248F053C}"/>
            </c:ext>
          </c:extLst>
        </c:ser>
        <c:dLbls>
          <c:dLblPos val="outEnd"/>
          <c:showLegendKey val="0"/>
          <c:showVal val="1"/>
          <c:showCatName val="0"/>
          <c:showSerName val="0"/>
          <c:showPercent val="0"/>
          <c:showBubbleSize val="0"/>
        </c:dLbls>
        <c:gapWidth val="219"/>
        <c:overlap val="-27"/>
        <c:axId val="258106847"/>
        <c:axId val="194075727"/>
      </c:barChart>
      <c:catAx>
        <c:axId val="2581068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94075727"/>
        <c:crosses val="autoZero"/>
        <c:auto val="1"/>
        <c:lblAlgn val="ctr"/>
        <c:lblOffset val="100"/>
        <c:noMultiLvlLbl val="0"/>
      </c:catAx>
      <c:valAx>
        <c:axId val="194075727"/>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58106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F77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spc="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Y1</c:v>
                </c:pt>
                <c:pt idx="1">
                  <c:v>Y2</c:v>
                </c:pt>
                <c:pt idx="2">
                  <c:v>Y3</c:v>
                </c:pt>
              </c:strCache>
            </c:strRef>
          </c:cat>
          <c:val>
            <c:numRef>
              <c:f>Sheet1!$B$2:$B$4</c:f>
              <c:numCache>
                <c:formatCode>0%</c:formatCode>
                <c:ptCount val="3"/>
                <c:pt idx="0">
                  <c:v>-0.06</c:v>
                </c:pt>
                <c:pt idx="1">
                  <c:v>-0.18</c:v>
                </c:pt>
                <c:pt idx="2">
                  <c:v>-0.23</c:v>
                </c:pt>
              </c:numCache>
            </c:numRef>
          </c:val>
          <c:extLst>
            <c:ext xmlns:c16="http://schemas.microsoft.com/office/drawing/2014/chart" uri="{C3380CC4-5D6E-409C-BE32-E72D297353CC}">
              <c16:uniqueId val="{00000000-8F75-7843-B050-4E6B248F053C}"/>
            </c:ext>
          </c:extLst>
        </c:ser>
        <c:dLbls>
          <c:dLblPos val="outEnd"/>
          <c:showLegendKey val="0"/>
          <c:showVal val="1"/>
          <c:showCatName val="0"/>
          <c:showSerName val="0"/>
          <c:showPercent val="0"/>
          <c:showBubbleSize val="0"/>
        </c:dLbls>
        <c:gapWidth val="219"/>
        <c:overlap val="-27"/>
        <c:axId val="258106847"/>
        <c:axId val="194075727"/>
      </c:barChart>
      <c:catAx>
        <c:axId val="2581068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94075727"/>
        <c:crosses val="autoZero"/>
        <c:auto val="1"/>
        <c:lblAlgn val="ctr"/>
        <c:lblOffset val="100"/>
        <c:noMultiLvlLbl val="0"/>
      </c:catAx>
      <c:valAx>
        <c:axId val="194075727"/>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58106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3B74C"/>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spc="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Y1</c:v>
                </c:pt>
                <c:pt idx="1">
                  <c:v>Y2</c:v>
                </c:pt>
                <c:pt idx="2">
                  <c:v>Y3</c:v>
                </c:pt>
              </c:strCache>
            </c:strRef>
          </c:cat>
          <c:val>
            <c:numRef>
              <c:f>Sheet1!$B$2:$B$4</c:f>
              <c:numCache>
                <c:formatCode>0%</c:formatCode>
                <c:ptCount val="3"/>
                <c:pt idx="0">
                  <c:v>-0.08</c:v>
                </c:pt>
                <c:pt idx="1">
                  <c:v>-0.24</c:v>
                </c:pt>
                <c:pt idx="2">
                  <c:v>-0.39</c:v>
                </c:pt>
              </c:numCache>
            </c:numRef>
          </c:val>
          <c:extLst>
            <c:ext xmlns:c16="http://schemas.microsoft.com/office/drawing/2014/chart" uri="{C3380CC4-5D6E-409C-BE32-E72D297353CC}">
              <c16:uniqueId val="{00000000-8F75-7843-B050-4E6B248F053C}"/>
            </c:ext>
          </c:extLst>
        </c:ser>
        <c:dLbls>
          <c:dLblPos val="outEnd"/>
          <c:showLegendKey val="0"/>
          <c:showVal val="1"/>
          <c:showCatName val="0"/>
          <c:showSerName val="0"/>
          <c:showPercent val="0"/>
          <c:showBubbleSize val="0"/>
        </c:dLbls>
        <c:gapWidth val="219"/>
        <c:overlap val="-27"/>
        <c:axId val="258106847"/>
        <c:axId val="194075727"/>
      </c:barChart>
      <c:catAx>
        <c:axId val="2581068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94075727"/>
        <c:crosses val="autoZero"/>
        <c:auto val="1"/>
        <c:lblAlgn val="ctr"/>
        <c:lblOffset val="100"/>
        <c:noMultiLvlLbl val="0"/>
      </c:catAx>
      <c:valAx>
        <c:axId val="194075727"/>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581068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860" b="1"/>
              <a:t>Decline in Molecule-Average ASP </a:t>
            </a:r>
            <a:r>
              <a:rPr lang="en-US" sz="1860" b="1">
                <a:solidFill>
                  <a:srgbClr val="BF0000"/>
                </a:solidFill>
              </a:rPr>
              <a:t>by Number of Biosimilars</a:t>
            </a:r>
          </a:p>
          <a:p>
            <a:pPr>
              <a:defRPr sz="1200"/>
            </a:pPr>
            <a:r>
              <a:rPr lang="en-US" sz="1600" b="0"/>
              <a:t>(Sales-Weighted ASP of All Molecule Versions; Indexed to Originator ASP in Last Pre-Biosimilar Quarter)</a:t>
            </a:r>
          </a:p>
        </c:rich>
      </c:tx>
      <c:layout>
        <c:manualLayout>
          <c:xMode val="edge"/>
          <c:yMode val="edge"/>
          <c:x val="0.10041833728087303"/>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2473334182882852"/>
          <c:y val="0.35749802967860567"/>
          <c:w val="0.83915649555136762"/>
          <c:h val="0.55407736669174135"/>
        </c:manualLayout>
      </c:layout>
      <c:barChart>
        <c:barDir val="col"/>
        <c:grouping val="clustered"/>
        <c:varyColors val="0"/>
        <c:ser>
          <c:idx val="0"/>
          <c:order val="0"/>
          <c:tx>
            <c:strRef>
              <c:f>Sheet1!$B$1</c:f>
              <c:strCache>
                <c:ptCount val="1"/>
                <c:pt idx="0">
                  <c:v>Series 1</c:v>
                </c:pt>
              </c:strCache>
            </c:strRef>
          </c:tx>
          <c:spPr>
            <a:solidFill>
              <a:srgbClr val="00B0F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3-5E6C-974C-A111-4676D00FD9A1}"/>
                </c:ext>
              </c:extLst>
            </c:dLbl>
            <c:dLbl>
              <c:idx val="7"/>
              <c:delete val="1"/>
              <c:extLst>
                <c:ext xmlns:c15="http://schemas.microsoft.com/office/drawing/2012/chart" uri="{CE6537A1-D6FC-4f65-9D91-7224C49458BB}"/>
                <c:ext xmlns:c16="http://schemas.microsoft.com/office/drawing/2014/chart" uri="{C3380CC4-5D6E-409C-BE32-E72D297353CC}">
                  <c16:uniqueId val="{00000004-5E6C-974C-A111-4676D00FD9A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1</c:v>
                </c:pt>
                <c:pt idx="1">
                  <c:v>2</c:v>
                </c:pt>
                <c:pt idx="2">
                  <c:v>3+</c:v>
                </c:pt>
                <c:pt idx="4">
                  <c:v>1</c:v>
                </c:pt>
                <c:pt idx="5">
                  <c:v>2</c:v>
                </c:pt>
                <c:pt idx="6">
                  <c:v>3+</c:v>
                </c:pt>
                <c:pt idx="8">
                  <c:v>1</c:v>
                </c:pt>
                <c:pt idx="9">
                  <c:v>2</c:v>
                </c:pt>
                <c:pt idx="10">
                  <c:v>3+</c:v>
                </c:pt>
              </c:strCache>
            </c:strRef>
          </c:cat>
          <c:val>
            <c:numRef>
              <c:f>Sheet1!$B$2:$B$12</c:f>
              <c:numCache>
                <c:formatCode>0%</c:formatCode>
                <c:ptCount val="11"/>
                <c:pt idx="0">
                  <c:v>-0.06</c:v>
                </c:pt>
                <c:pt idx="1">
                  <c:v>-0.08</c:v>
                </c:pt>
                <c:pt idx="2">
                  <c:v>-0.13</c:v>
                </c:pt>
                <c:pt idx="3">
                  <c:v>0</c:v>
                </c:pt>
                <c:pt idx="4">
                  <c:v>-0.17</c:v>
                </c:pt>
                <c:pt idx="5">
                  <c:v>-0.24</c:v>
                </c:pt>
                <c:pt idx="6">
                  <c:v>-0.28999999999999998</c:v>
                </c:pt>
                <c:pt idx="7">
                  <c:v>0</c:v>
                </c:pt>
                <c:pt idx="8">
                  <c:v>-0.23</c:v>
                </c:pt>
                <c:pt idx="9">
                  <c:v>-0.4</c:v>
                </c:pt>
                <c:pt idx="10">
                  <c:v>-0.48</c:v>
                </c:pt>
              </c:numCache>
            </c:numRef>
          </c:val>
          <c:extLst>
            <c:ext xmlns:c16="http://schemas.microsoft.com/office/drawing/2014/chart" uri="{C3380CC4-5D6E-409C-BE32-E72D297353CC}">
              <c16:uniqueId val="{00000000-5E6C-974C-A111-4676D00FD9A1}"/>
            </c:ext>
          </c:extLst>
        </c:ser>
        <c:dLbls>
          <c:dLblPos val="outEnd"/>
          <c:showLegendKey val="0"/>
          <c:showVal val="1"/>
          <c:showCatName val="0"/>
          <c:showSerName val="0"/>
          <c:showPercent val="0"/>
          <c:showBubbleSize val="0"/>
        </c:dLbls>
        <c:gapWidth val="219"/>
        <c:overlap val="-27"/>
        <c:axId val="661151679"/>
        <c:axId val="1672663680"/>
      </c:barChart>
      <c:catAx>
        <c:axId val="66115167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672663680"/>
        <c:crosses val="autoZero"/>
        <c:auto val="1"/>
        <c:lblAlgn val="ctr"/>
        <c:lblOffset val="100"/>
        <c:noMultiLvlLbl val="0"/>
      </c:catAx>
      <c:valAx>
        <c:axId val="1672663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6611516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33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 of Ada. </a:t>
            </a:r>
            <a:r>
              <a:rPr lang="en-US" sz="1000" b="0" i="0" err="1">
                <a:solidFill>
                  <a:srgbClr val="BF0000"/>
                </a:solidFill>
                <a:latin typeface="Roboto Medium" panose="02000000000000000000" pitchFamily="2" charset="0"/>
                <a:ea typeface="Roboto Medium" panose="02000000000000000000" pitchFamily="2" charset="0"/>
                <a:cs typeface="Roboto Medium" panose="02000000000000000000" pitchFamily="2" charset="0"/>
              </a:rPr>
              <a:t>TRx</a:t>
            </a:r>
            <a:r>
              <a:rPr lang="en-US" sz="1000" b="0" i="0">
                <a:solidFill>
                  <a:srgbClr val="BF0000"/>
                </a:solidFill>
                <a:latin typeface="Roboto Medium" panose="02000000000000000000" pitchFamily="2" charset="0"/>
                <a:ea typeface="Roboto Medium" panose="02000000000000000000" pitchFamily="2" charset="0"/>
                <a:cs typeface="Roboto Medium" panose="02000000000000000000" pitchFamily="2" charset="0"/>
              </a:rPr>
              <a:t> from Biosimilars by Payer – May 2024</a:t>
            </a: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 </a:t>
            </a:r>
            <a:r>
              <a:rPr lang="en-US" sz="1000" b="0" i="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(LAAD Rx; Filled Claims; All Channels;</a:t>
            </a:r>
            <a:br>
              <a:rPr lang="en-US" sz="1000" b="0" i="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br>
            <a:r>
              <a:rPr lang="en-US" sz="1000" b="0" i="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May 2024)</a:t>
            </a:r>
          </a:p>
        </c:rich>
      </c:tx>
      <c:overlay val="0"/>
      <c:spPr>
        <a:noFill/>
        <a:ln>
          <a:noFill/>
        </a:ln>
        <a:effectLst/>
      </c:spPr>
      <c:txPr>
        <a:bodyPr rot="0" spcFirstLastPara="1" vertOverflow="ellipsis" vert="horz" wrap="square" anchor="ctr" anchorCtr="1"/>
        <a:lstStyle/>
        <a:p>
          <a:pPr>
            <a:defRPr sz="133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 Adalimumab Volume</c:v>
                </c:pt>
              </c:strCache>
            </c:strRef>
          </c:tx>
          <c:spPr>
            <a:solidFill>
              <a:srgbClr val="74BC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Payer 1</c:v>
                </c:pt>
                <c:pt idx="1">
                  <c:v>Payer 2</c:v>
                </c:pt>
                <c:pt idx="2">
                  <c:v>Payer 3</c:v>
                </c:pt>
                <c:pt idx="3">
                  <c:v>Other</c:v>
                </c:pt>
              </c:strCache>
            </c:strRef>
          </c:cat>
          <c:val>
            <c:numRef>
              <c:f>Sheet1!$B$2:$B$5</c:f>
              <c:numCache>
                <c:formatCode>0%</c:formatCode>
                <c:ptCount val="4"/>
                <c:pt idx="0">
                  <c:v>0.01</c:v>
                </c:pt>
                <c:pt idx="1">
                  <c:v>0.82</c:v>
                </c:pt>
                <c:pt idx="2">
                  <c:v>0.05</c:v>
                </c:pt>
                <c:pt idx="3">
                  <c:v>0.25</c:v>
                </c:pt>
              </c:numCache>
            </c:numRef>
          </c:val>
          <c:extLst>
            <c:ext xmlns:c16="http://schemas.microsoft.com/office/drawing/2014/chart" uri="{C3380CC4-5D6E-409C-BE32-E72D297353CC}">
              <c16:uniqueId val="{00000000-85BD-844F-8D5A-54E6783B22CB}"/>
            </c:ext>
          </c:extLst>
        </c:ser>
        <c:dLbls>
          <c:dLblPos val="outEnd"/>
          <c:showLegendKey val="0"/>
          <c:showVal val="1"/>
          <c:showCatName val="0"/>
          <c:showSerName val="0"/>
          <c:showPercent val="0"/>
          <c:showBubbleSize val="0"/>
        </c:dLbls>
        <c:gapWidth val="75"/>
        <c:overlap val="-25"/>
        <c:axId val="1085626064"/>
        <c:axId val="804214064"/>
      </c:barChart>
      <c:catAx>
        <c:axId val="108562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804214064"/>
        <c:crosses val="autoZero"/>
        <c:auto val="1"/>
        <c:lblAlgn val="ctr"/>
        <c:lblOffset val="100"/>
        <c:noMultiLvlLbl val="0"/>
      </c:catAx>
      <c:valAx>
        <c:axId val="804214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000"/>
                  <a:t>% Adalimumab Volume</a:t>
                </a:r>
              </a:p>
            </c:rich>
          </c:tx>
          <c:layout>
            <c:manualLayout>
              <c:xMode val="edge"/>
              <c:yMode val="edge"/>
              <c:x val="2.6110841550367195E-2"/>
              <c:y val="0.2664020015178453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085626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Adalimumab, </a:t>
            </a:r>
            <a:r>
              <a:rPr lang="en-US" sz="1000" b="0" i="0" err="1">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Skyrizi</a:t>
            </a: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 and </a:t>
            </a:r>
            <a:r>
              <a:rPr lang="en-US" sz="1000" b="0" i="0" err="1">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Rinvoq</a:t>
            </a: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 </a:t>
            </a:r>
            <a:r>
              <a:rPr lang="en-US" sz="1000" b="0" i="0" err="1">
                <a:solidFill>
                  <a:srgbClr val="BF0000"/>
                </a:solidFill>
                <a:latin typeface="Roboto Medium" panose="02000000000000000000" pitchFamily="2" charset="0"/>
                <a:ea typeface="Roboto Medium" panose="02000000000000000000" pitchFamily="2" charset="0"/>
                <a:cs typeface="Roboto Medium" panose="02000000000000000000" pitchFamily="2" charset="0"/>
              </a:rPr>
              <a:t>TRx</a:t>
            </a:r>
            <a:r>
              <a:rPr lang="en-US" sz="1000" b="0" i="0">
                <a:solidFill>
                  <a:srgbClr val="BF0000"/>
                </a:solidFill>
                <a:latin typeface="Roboto Medium" panose="02000000000000000000" pitchFamily="2" charset="0"/>
                <a:ea typeface="Roboto Medium" panose="02000000000000000000" pitchFamily="2" charset="0"/>
                <a:cs typeface="Roboto Medium" panose="02000000000000000000" pitchFamily="2" charset="0"/>
              </a:rPr>
              <a:t> by Brand </a:t>
            </a:r>
            <a:r>
              <a:rPr lang="en-US" sz="1000" b="0" i="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(LAAD </a:t>
            </a:r>
            <a:r>
              <a:rPr lang="en-US" sz="1000" b="0" i="1" err="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Rx+Mx</a:t>
            </a:r>
            <a:r>
              <a:rPr lang="en-US" sz="1000" b="0" i="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Filled Claims; All Channels; Jan 2021 – May 2024)</a:t>
            </a:r>
          </a:p>
        </c:rich>
      </c:tx>
      <c:layout>
        <c:manualLayout>
          <c:xMode val="edge"/>
          <c:yMode val="edge"/>
          <c:x val="0.16605101655761167"/>
          <c:y val="3.6813066725567573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21359361854743275"/>
          <c:y val="0.22502001529336535"/>
          <c:w val="0.74907184799793902"/>
          <c:h val="0.52653613390912446"/>
        </c:manualLayout>
      </c:layout>
      <c:barChart>
        <c:barDir val="col"/>
        <c:grouping val="percentStacked"/>
        <c:varyColors val="0"/>
        <c:ser>
          <c:idx val="0"/>
          <c:order val="0"/>
          <c:tx>
            <c:strRef>
              <c:f>Sheet1!$B$1</c:f>
              <c:strCache>
                <c:ptCount val="1"/>
                <c:pt idx="0">
                  <c:v>Rinvoq</c:v>
                </c:pt>
              </c:strCache>
            </c:strRef>
          </c:tx>
          <c:spPr>
            <a:solidFill>
              <a:srgbClr val="16325A"/>
            </a:solidFill>
            <a:ln>
              <a:noFill/>
            </a:ln>
            <a:effectLst/>
          </c:spPr>
          <c:invertIfNegative val="0"/>
          <c:dLbls>
            <c:dLbl>
              <c:idx val="0"/>
              <c:layout>
                <c:manualLayout>
                  <c:x val="0"/>
                  <c:y val="-1.16610080681321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34B-FE45-962C-C8AC06F916A2}"/>
                </c:ext>
              </c:extLst>
            </c:dLbl>
            <c:dLbl>
              <c:idx val="1"/>
              <c:layout>
                <c:manualLayout>
                  <c:x val="-6.2223503613156941E-17"/>
                  <c:y val="-7.77400537875474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34B-FE45-962C-C8AC06F916A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Sheet1!$B$2:$B$5</c:f>
              <c:numCache>
                <c:formatCode>0%</c:formatCode>
                <c:ptCount val="4"/>
                <c:pt idx="0">
                  <c:v>0.05</c:v>
                </c:pt>
                <c:pt idx="1">
                  <c:v>0.06</c:v>
                </c:pt>
                <c:pt idx="2">
                  <c:v>0.11</c:v>
                </c:pt>
                <c:pt idx="3">
                  <c:v>0.13</c:v>
                </c:pt>
              </c:numCache>
            </c:numRef>
          </c:val>
          <c:extLst>
            <c:ext xmlns:c16="http://schemas.microsoft.com/office/drawing/2014/chart" uri="{C3380CC4-5D6E-409C-BE32-E72D297353CC}">
              <c16:uniqueId val="{00000000-534B-FE45-962C-C8AC06F916A2}"/>
            </c:ext>
          </c:extLst>
        </c:ser>
        <c:ser>
          <c:idx val="1"/>
          <c:order val="1"/>
          <c:tx>
            <c:strRef>
              <c:f>Sheet1!$C$1</c:f>
              <c:strCache>
                <c:ptCount val="1"/>
                <c:pt idx="0">
                  <c:v>Skyrizi</c:v>
                </c:pt>
              </c:strCache>
            </c:strRef>
          </c:tx>
          <c:spPr>
            <a:solidFill>
              <a:srgbClr val="0083BF"/>
            </a:solidFill>
            <a:ln>
              <a:noFill/>
            </a:ln>
            <a:effectLst/>
          </c:spPr>
          <c:invertIfNegative val="0"/>
          <c:dLbls>
            <c:dLbl>
              <c:idx val="0"/>
              <c:layout>
                <c:manualLayout>
                  <c:x val="-3.111175180657847E-17"/>
                  <c:y val="-1.94350134468868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34B-FE45-962C-C8AC06F916A2}"/>
                </c:ext>
              </c:extLst>
            </c:dLbl>
            <c:dLbl>
              <c:idx val="1"/>
              <c:layout>
                <c:manualLayout>
                  <c:x val="-6.2223503613156941E-17"/>
                  <c:y val="-1.16610080681321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34B-FE45-962C-C8AC06F916A2}"/>
                </c:ext>
              </c:extLst>
            </c:dLbl>
            <c:dLbl>
              <c:idx val="2"/>
              <c:layout>
                <c:manualLayout>
                  <c:x val="-1.2444700722631388E-16"/>
                  <c:y val="1.16610080681321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4B-FE45-962C-C8AC06F916A2}"/>
                </c:ext>
              </c:extLst>
            </c:dLbl>
            <c:dLbl>
              <c:idx val="3"/>
              <c:layout>
                <c:manualLayout>
                  <c:x val="0"/>
                  <c:y val="2.72090188256416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34B-FE45-962C-C8AC06F916A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Sheet1!$C$2:$C$5</c:f>
              <c:numCache>
                <c:formatCode>0%</c:formatCode>
                <c:ptCount val="4"/>
                <c:pt idx="0">
                  <c:v>0.1</c:v>
                </c:pt>
                <c:pt idx="1">
                  <c:v>0.15</c:v>
                </c:pt>
                <c:pt idx="2">
                  <c:v>0.25</c:v>
                </c:pt>
                <c:pt idx="3">
                  <c:v>0.31</c:v>
                </c:pt>
              </c:numCache>
            </c:numRef>
          </c:val>
          <c:extLst>
            <c:ext xmlns:c16="http://schemas.microsoft.com/office/drawing/2014/chart" uri="{C3380CC4-5D6E-409C-BE32-E72D297353CC}">
              <c16:uniqueId val="{00000001-534B-FE45-962C-C8AC06F916A2}"/>
            </c:ext>
          </c:extLst>
        </c:ser>
        <c:ser>
          <c:idx val="2"/>
          <c:order val="2"/>
          <c:tx>
            <c:strRef>
              <c:f>Sheet1!$D$1</c:f>
              <c:strCache>
                <c:ptCount val="1"/>
                <c:pt idx="0">
                  <c:v>Other Biosimilars</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534B-FE45-962C-C8AC06F916A2}"/>
                </c:ext>
              </c:extLst>
            </c:dLbl>
            <c:dLbl>
              <c:idx val="1"/>
              <c:delete val="1"/>
              <c:extLst>
                <c:ext xmlns:c15="http://schemas.microsoft.com/office/drawing/2012/chart" uri="{CE6537A1-D6FC-4f65-9D91-7224C49458BB}"/>
                <c:ext xmlns:c16="http://schemas.microsoft.com/office/drawing/2014/chart" uri="{C3380CC4-5D6E-409C-BE32-E72D297353CC}">
                  <c16:uniqueId val="{0000000D-534B-FE45-962C-C8AC06F916A2}"/>
                </c:ext>
              </c:extLst>
            </c:dLbl>
            <c:dLbl>
              <c:idx val="2"/>
              <c:delete val="1"/>
              <c:extLst>
                <c:ext xmlns:c15="http://schemas.microsoft.com/office/drawing/2012/chart" uri="{CE6537A1-D6FC-4f65-9D91-7224C49458BB}"/>
                <c:ext xmlns:c16="http://schemas.microsoft.com/office/drawing/2014/chart" uri="{C3380CC4-5D6E-409C-BE32-E72D297353CC}">
                  <c16:uniqueId val="{0000000E-534B-FE45-962C-C8AC06F916A2}"/>
                </c:ext>
              </c:extLst>
            </c:dLbl>
            <c:dLbl>
              <c:idx val="3"/>
              <c:layout>
                <c:manualLayout>
                  <c:x val="9.5033357884508285E-2"/>
                  <c:y val="7.385305109817000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4B-FE45-962C-C8AC06F916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Sheet1!$D$2:$D$5</c:f>
              <c:numCache>
                <c:formatCode>0%</c:formatCode>
                <c:ptCount val="4"/>
                <c:pt idx="0">
                  <c:v>0</c:v>
                </c:pt>
                <c:pt idx="1">
                  <c:v>0</c:v>
                </c:pt>
                <c:pt idx="2">
                  <c:v>0</c:v>
                </c:pt>
                <c:pt idx="3">
                  <c:v>0.02</c:v>
                </c:pt>
              </c:numCache>
            </c:numRef>
          </c:val>
          <c:extLst>
            <c:ext xmlns:c16="http://schemas.microsoft.com/office/drawing/2014/chart" uri="{C3380CC4-5D6E-409C-BE32-E72D297353CC}">
              <c16:uniqueId val="{00000002-534B-FE45-962C-C8AC06F916A2}"/>
            </c:ext>
          </c:extLst>
        </c:ser>
        <c:ser>
          <c:idx val="3"/>
          <c:order val="3"/>
          <c:tx>
            <c:strRef>
              <c:f>Sheet1!$E$1</c:f>
              <c:strCache>
                <c:ptCount val="1"/>
                <c:pt idx="0">
                  <c:v>Hyrimoz (co-branded)</c:v>
                </c:pt>
              </c:strCache>
            </c:strRef>
          </c:tx>
          <c:spPr>
            <a:solidFill>
              <a:srgbClr val="74BC1F"/>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534B-FE45-962C-C8AC06F916A2}"/>
                </c:ext>
              </c:extLst>
            </c:dLbl>
            <c:dLbl>
              <c:idx val="1"/>
              <c:delete val="1"/>
              <c:extLst>
                <c:ext xmlns:c15="http://schemas.microsoft.com/office/drawing/2012/chart" uri="{CE6537A1-D6FC-4f65-9D91-7224C49458BB}"/>
                <c:ext xmlns:c16="http://schemas.microsoft.com/office/drawing/2014/chart" uri="{C3380CC4-5D6E-409C-BE32-E72D297353CC}">
                  <c16:uniqueId val="{0000000A-534B-FE45-962C-C8AC06F916A2}"/>
                </c:ext>
              </c:extLst>
            </c:dLbl>
            <c:dLbl>
              <c:idx val="2"/>
              <c:delete val="1"/>
              <c:extLst>
                <c:ext xmlns:c15="http://schemas.microsoft.com/office/drawing/2012/chart" uri="{CE6537A1-D6FC-4f65-9D91-7224C49458BB}"/>
                <c:ext xmlns:c16="http://schemas.microsoft.com/office/drawing/2014/chart" uri="{C3380CC4-5D6E-409C-BE32-E72D297353CC}">
                  <c16:uniqueId val="{00000009-534B-FE45-962C-C8AC06F916A2}"/>
                </c:ext>
              </c:extLst>
            </c:dLbl>
            <c:dLbl>
              <c:idx val="3"/>
              <c:layout>
                <c:manualLayout>
                  <c:x val="3.3940484958752959E-3"/>
                  <c:y val="-3.8870026893773725E-3"/>
                </c:manualLayout>
              </c:layout>
              <c:spPr>
                <a:solidFill>
                  <a:srgbClr val="74BC1F"/>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34B-FE45-962C-C8AC06F916A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Sheet1!$E$2:$E$5</c:f>
              <c:numCache>
                <c:formatCode>0%</c:formatCode>
                <c:ptCount val="4"/>
                <c:pt idx="0">
                  <c:v>0</c:v>
                </c:pt>
                <c:pt idx="1">
                  <c:v>0</c:v>
                </c:pt>
                <c:pt idx="2">
                  <c:v>0</c:v>
                </c:pt>
                <c:pt idx="3">
                  <c:v>0.02</c:v>
                </c:pt>
              </c:numCache>
            </c:numRef>
          </c:val>
          <c:extLst>
            <c:ext xmlns:c16="http://schemas.microsoft.com/office/drawing/2014/chart" uri="{C3380CC4-5D6E-409C-BE32-E72D297353CC}">
              <c16:uniqueId val="{00000003-534B-FE45-962C-C8AC06F916A2}"/>
            </c:ext>
          </c:extLst>
        </c:ser>
        <c:ser>
          <c:idx val="4"/>
          <c:order val="4"/>
          <c:tx>
            <c:strRef>
              <c:f>Sheet1!$F$1</c:f>
              <c:strCache>
                <c:ptCount val="1"/>
                <c:pt idx="0">
                  <c:v>Humira (co-branded)</c:v>
                </c:pt>
              </c:strCache>
            </c:strRef>
          </c:tx>
          <c:spPr>
            <a:solidFill>
              <a:srgbClr val="F3C31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534B-FE45-962C-C8AC06F916A2}"/>
                </c:ext>
              </c:extLst>
            </c:dLbl>
            <c:dLbl>
              <c:idx val="1"/>
              <c:delete val="1"/>
              <c:extLst>
                <c:ext xmlns:c15="http://schemas.microsoft.com/office/drawing/2012/chart" uri="{CE6537A1-D6FC-4f65-9D91-7224C49458BB}"/>
                <c:ext xmlns:c16="http://schemas.microsoft.com/office/drawing/2014/chart" uri="{C3380CC4-5D6E-409C-BE32-E72D297353CC}">
                  <c16:uniqueId val="{00000007-534B-FE45-962C-C8AC06F916A2}"/>
                </c:ext>
              </c:extLst>
            </c:dLbl>
            <c:dLbl>
              <c:idx val="2"/>
              <c:delete val="1"/>
              <c:extLst>
                <c:ext xmlns:c15="http://schemas.microsoft.com/office/drawing/2012/chart" uri="{CE6537A1-D6FC-4f65-9D91-7224C49458BB}"/>
                <c:ext xmlns:c16="http://schemas.microsoft.com/office/drawing/2014/chart" uri="{C3380CC4-5D6E-409C-BE32-E72D297353CC}">
                  <c16:uniqueId val="{00000006-534B-FE45-962C-C8AC06F916A2}"/>
                </c:ext>
              </c:extLst>
            </c:dLbl>
            <c:dLbl>
              <c:idx val="3"/>
              <c:layout>
                <c:manualLayout>
                  <c:x val="9.1639309388632989E-2"/>
                  <c:y val="-6.044962521030367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4B-FE45-962C-C8AC06F916A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Sheet1!$F$2:$F$5</c:f>
              <c:numCache>
                <c:formatCode>0%</c:formatCode>
                <c:ptCount val="4"/>
                <c:pt idx="0">
                  <c:v>0</c:v>
                </c:pt>
                <c:pt idx="1">
                  <c:v>0</c:v>
                </c:pt>
                <c:pt idx="2">
                  <c:v>0</c:v>
                </c:pt>
                <c:pt idx="3">
                  <c:v>0.01</c:v>
                </c:pt>
              </c:numCache>
            </c:numRef>
          </c:val>
          <c:extLst>
            <c:ext xmlns:c16="http://schemas.microsoft.com/office/drawing/2014/chart" uri="{C3380CC4-5D6E-409C-BE32-E72D297353CC}">
              <c16:uniqueId val="{00000004-534B-FE45-962C-C8AC06F916A2}"/>
            </c:ext>
          </c:extLst>
        </c:ser>
        <c:ser>
          <c:idx val="5"/>
          <c:order val="5"/>
          <c:tx>
            <c:strRef>
              <c:f>Sheet1!$G$1</c:f>
              <c:strCache>
                <c:ptCount val="1"/>
                <c:pt idx="0">
                  <c:v>Humira</c:v>
                </c:pt>
              </c:strCache>
            </c:strRef>
          </c:tx>
          <c:spPr>
            <a:solidFill>
              <a:srgbClr val="FF77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Sheet1!$G$2:$G$5</c:f>
              <c:numCache>
                <c:formatCode>0%</c:formatCode>
                <c:ptCount val="4"/>
                <c:pt idx="0">
                  <c:v>0.85</c:v>
                </c:pt>
                <c:pt idx="1">
                  <c:v>0.79</c:v>
                </c:pt>
                <c:pt idx="2">
                  <c:v>0.64</c:v>
                </c:pt>
                <c:pt idx="3">
                  <c:v>0.51</c:v>
                </c:pt>
              </c:numCache>
            </c:numRef>
          </c:val>
          <c:extLst>
            <c:ext xmlns:c16="http://schemas.microsoft.com/office/drawing/2014/chart" uri="{C3380CC4-5D6E-409C-BE32-E72D297353CC}">
              <c16:uniqueId val="{00000005-534B-FE45-962C-C8AC06F916A2}"/>
            </c:ext>
          </c:extLst>
        </c:ser>
        <c:dLbls>
          <c:dLblPos val="ctr"/>
          <c:showLegendKey val="0"/>
          <c:showVal val="1"/>
          <c:showCatName val="0"/>
          <c:showSerName val="0"/>
          <c:showPercent val="0"/>
          <c:showBubbleSize val="0"/>
        </c:dLbls>
        <c:gapWidth val="75"/>
        <c:overlap val="100"/>
        <c:axId val="1000396432"/>
        <c:axId val="872557856"/>
      </c:barChart>
      <c:catAx>
        <c:axId val="100039643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000" err="1"/>
                  <a:t>LoE</a:t>
                </a:r>
                <a:endParaRPr lang="en-US" sz="1000"/>
              </a:p>
            </c:rich>
          </c:tx>
          <c:layout>
            <c:manualLayout>
              <c:xMode val="edge"/>
              <c:yMode val="edge"/>
              <c:x val="0.54948823165343574"/>
              <c:y val="0.7981739559437449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872557856"/>
        <c:crosses val="autoZero"/>
        <c:auto val="1"/>
        <c:lblAlgn val="ctr"/>
        <c:lblOffset val="100"/>
        <c:noMultiLvlLbl val="0"/>
      </c:catAx>
      <c:valAx>
        <c:axId val="872557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000"/>
                  <a:t>%</a:t>
                </a:r>
                <a:r>
                  <a:rPr lang="en-US" sz="1000" err="1"/>
                  <a:t>TRx</a:t>
                </a:r>
                <a:r>
                  <a:rPr lang="en-US" sz="1000"/>
                  <a:t> Volume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000396432"/>
        <c:crosses val="autoZero"/>
        <c:crossBetween val="between"/>
      </c:valAx>
      <c:spPr>
        <a:noFill/>
        <a:ln>
          <a:noFill/>
        </a:ln>
        <a:effectLst/>
      </c:spPr>
    </c:plotArea>
    <c:legend>
      <c:legendPos val="b"/>
      <c:layout>
        <c:manualLayout>
          <c:xMode val="edge"/>
          <c:yMode val="edge"/>
          <c:x val="0.13242756613737686"/>
          <c:y val="0.86607812138572504"/>
          <c:w val="0.84548643674612745"/>
          <c:h val="0.1155153452514912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Adalimumab </a:t>
            </a:r>
            <a:r>
              <a:rPr lang="en-US" sz="1000" b="0" i="0" err="1">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Biosims</a:t>
            </a:r>
            <a: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 </a:t>
            </a:r>
            <a:r>
              <a:rPr lang="en-US" sz="1000" b="0" i="0">
                <a:solidFill>
                  <a:srgbClr val="BF0000"/>
                </a:solidFill>
                <a:latin typeface="Roboto Medium" panose="02000000000000000000" pitchFamily="2" charset="0"/>
                <a:ea typeface="Roboto Medium" panose="02000000000000000000" pitchFamily="2" charset="0"/>
                <a:cs typeface="Roboto Medium" panose="02000000000000000000" pitchFamily="2" charset="0"/>
              </a:rPr>
              <a:t>Written Scripts by Brand</a:t>
            </a:r>
            <a:br>
              <a:rPr lang="en-US" sz="1000" b="0" i="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br>
            <a:r>
              <a:rPr lang="en-US" sz="1000" b="0" i="1">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(LAAD Rx; Filled Claims; All Channels; Feb 2023 – May 2024)</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areaChart>
        <c:grouping val="standard"/>
        <c:varyColors val="0"/>
        <c:ser>
          <c:idx val="0"/>
          <c:order val="0"/>
          <c:tx>
            <c:strRef>
              <c:f>Sheet1!$B$1</c:f>
              <c:strCache>
                <c:ptCount val="1"/>
                <c:pt idx="0">
                  <c:v>Other Biosimilars</c:v>
                </c:pt>
              </c:strCache>
            </c:strRef>
          </c:tx>
          <c:spPr>
            <a:solidFill>
              <a:srgbClr val="25CCFF"/>
            </a:solidFill>
            <a:ln>
              <a:noFill/>
            </a:ln>
            <a:effectLst/>
          </c:spPr>
          <c:dLbls>
            <c:dLbl>
              <c:idx val="0"/>
              <c:layout>
                <c:manualLayout>
                  <c:x val="3.008347005818629E-2"/>
                  <c:y val="-7.47564748966874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D9D-7343-8661-D2DDD1D2A345}"/>
                </c:ext>
              </c:extLst>
            </c:dLbl>
            <c:dLbl>
              <c:idx val="1"/>
              <c:layout>
                <c:manualLayout>
                  <c:x val="3.3281479900927674E-17"/>
                  <c:y val="-8.9707769876024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9D-7343-8661-D2DDD1D2A345}"/>
                </c:ext>
              </c:extLst>
            </c:dLbl>
            <c:dLbl>
              <c:idx val="2"/>
              <c:layout>
                <c:manualLayout>
                  <c:x val="0"/>
                  <c:y val="-0.104659064855362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D9D-7343-8661-D2DDD1D2A345}"/>
                </c:ext>
              </c:extLst>
            </c:dLbl>
            <c:dLbl>
              <c:idx val="3"/>
              <c:layout>
                <c:manualLayout>
                  <c:x val="6.6562959801855348E-17"/>
                  <c:y val="-0.13082383106920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D9D-7343-8661-D2DDD1D2A345}"/>
                </c:ext>
              </c:extLst>
            </c:dLbl>
            <c:dLbl>
              <c:idx val="4"/>
              <c:layout>
                <c:manualLayout>
                  <c:x val="0"/>
                  <c:y val="-0.261647662138406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9D-7343-8661-D2DDD1D2A345}"/>
                </c:ext>
              </c:extLst>
            </c:dLbl>
            <c:dLbl>
              <c:idx val="5"/>
              <c:layout>
                <c:manualLayout>
                  <c:x val="0"/>
                  <c:y val="-0.213055953455559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D9D-7343-8661-D2DDD1D2A345}"/>
                </c:ext>
              </c:extLst>
            </c:dLbl>
            <c:numFmt formatCode="#,##0&quot;K&quot;"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[$-409]mmm\-yy;@</c:formatCode>
                <c:ptCount val="6"/>
                <c:pt idx="0">
                  <c:v>45261</c:v>
                </c:pt>
                <c:pt idx="1">
                  <c:v>45292</c:v>
                </c:pt>
                <c:pt idx="2">
                  <c:v>45323</c:v>
                </c:pt>
                <c:pt idx="3">
                  <c:v>45352</c:v>
                </c:pt>
                <c:pt idx="4">
                  <c:v>45383</c:v>
                </c:pt>
                <c:pt idx="5">
                  <c:v>45413</c:v>
                </c:pt>
              </c:numCache>
            </c:numRef>
          </c:cat>
          <c:val>
            <c:numRef>
              <c:f>Sheet1!$B$2:$B$7</c:f>
              <c:numCache>
                <c:formatCode>0.00</c:formatCode>
                <c:ptCount val="6"/>
                <c:pt idx="0">
                  <c:v>5</c:v>
                </c:pt>
                <c:pt idx="1">
                  <c:v>6</c:v>
                </c:pt>
                <c:pt idx="2">
                  <c:v>7</c:v>
                </c:pt>
                <c:pt idx="3">
                  <c:v>10</c:v>
                </c:pt>
                <c:pt idx="4">
                  <c:v>49</c:v>
                </c:pt>
                <c:pt idx="5">
                  <c:v>40</c:v>
                </c:pt>
              </c:numCache>
            </c:numRef>
          </c:val>
          <c:extLst>
            <c:ext xmlns:c16="http://schemas.microsoft.com/office/drawing/2014/chart" uri="{C3380CC4-5D6E-409C-BE32-E72D297353CC}">
              <c16:uniqueId val="{00000000-CD9D-7343-8661-D2DDD1D2A345}"/>
            </c:ext>
          </c:extLst>
        </c:ser>
        <c:ser>
          <c:idx val="1"/>
          <c:order val="1"/>
          <c:tx>
            <c:strRef>
              <c:f>Sheet1!$C$1</c:f>
              <c:strCache>
                <c:ptCount val="1"/>
                <c:pt idx="0">
                  <c:v>Hadlima</c:v>
                </c:pt>
              </c:strCache>
            </c:strRef>
          </c:tx>
          <c:spPr>
            <a:solidFill>
              <a:srgbClr val="0A8754"/>
            </a:solidFill>
            <a:ln>
              <a:noFill/>
            </a:ln>
            <a:effectLst/>
          </c:spPr>
          <c:cat>
            <c:numRef>
              <c:f>Sheet1!$A$2:$A$7</c:f>
              <c:numCache>
                <c:formatCode>[$-409]mmm\-yy;@</c:formatCode>
                <c:ptCount val="6"/>
                <c:pt idx="0">
                  <c:v>45261</c:v>
                </c:pt>
                <c:pt idx="1">
                  <c:v>45292</c:v>
                </c:pt>
                <c:pt idx="2">
                  <c:v>45323</c:v>
                </c:pt>
                <c:pt idx="3">
                  <c:v>45352</c:v>
                </c:pt>
                <c:pt idx="4">
                  <c:v>45383</c:v>
                </c:pt>
                <c:pt idx="5">
                  <c:v>45413</c:v>
                </c:pt>
              </c:numCache>
            </c:numRef>
          </c:cat>
          <c:val>
            <c:numRef>
              <c:f>Sheet1!$C$2:$C$7</c:f>
              <c:numCache>
                <c:formatCode>0.00</c:formatCode>
                <c:ptCount val="6"/>
                <c:pt idx="0">
                  <c:v>3</c:v>
                </c:pt>
                <c:pt idx="1">
                  <c:v>3.8</c:v>
                </c:pt>
                <c:pt idx="2">
                  <c:v>4.3</c:v>
                </c:pt>
                <c:pt idx="3">
                  <c:v>7</c:v>
                </c:pt>
                <c:pt idx="4">
                  <c:v>44</c:v>
                </c:pt>
                <c:pt idx="5">
                  <c:v>35</c:v>
                </c:pt>
              </c:numCache>
            </c:numRef>
          </c:val>
          <c:extLst>
            <c:ext xmlns:c16="http://schemas.microsoft.com/office/drawing/2014/chart" uri="{C3380CC4-5D6E-409C-BE32-E72D297353CC}">
              <c16:uniqueId val="{00000001-CD9D-7343-8661-D2DDD1D2A345}"/>
            </c:ext>
          </c:extLst>
        </c:ser>
        <c:ser>
          <c:idx val="2"/>
          <c:order val="2"/>
          <c:tx>
            <c:strRef>
              <c:f>Sheet1!$D$1</c:f>
              <c:strCache>
                <c:ptCount val="1"/>
                <c:pt idx="0">
                  <c:v>Hyrimoz (co-branded)</c:v>
                </c:pt>
              </c:strCache>
            </c:strRef>
          </c:tx>
          <c:spPr>
            <a:solidFill>
              <a:srgbClr val="74BC1F"/>
            </a:solidFill>
            <a:ln w="25400">
              <a:noFill/>
            </a:ln>
            <a:effectLst/>
          </c:spPr>
          <c:cat>
            <c:numRef>
              <c:f>Sheet1!$A$2:$A$7</c:f>
              <c:numCache>
                <c:formatCode>[$-409]mmm\-yy;@</c:formatCode>
                <c:ptCount val="6"/>
                <c:pt idx="0">
                  <c:v>45261</c:v>
                </c:pt>
                <c:pt idx="1">
                  <c:v>45292</c:v>
                </c:pt>
                <c:pt idx="2">
                  <c:v>45323</c:v>
                </c:pt>
                <c:pt idx="3">
                  <c:v>45352</c:v>
                </c:pt>
                <c:pt idx="4">
                  <c:v>45383</c:v>
                </c:pt>
                <c:pt idx="5">
                  <c:v>45413</c:v>
                </c:pt>
              </c:numCache>
            </c:numRef>
          </c:cat>
          <c:val>
            <c:numRef>
              <c:f>Sheet1!$D$2:$D$7</c:f>
              <c:numCache>
                <c:formatCode>0.00</c:formatCode>
                <c:ptCount val="6"/>
                <c:pt idx="0">
                  <c:v>1.4</c:v>
                </c:pt>
                <c:pt idx="1">
                  <c:v>1.8</c:v>
                </c:pt>
                <c:pt idx="2">
                  <c:v>2</c:v>
                </c:pt>
                <c:pt idx="3">
                  <c:v>4</c:v>
                </c:pt>
                <c:pt idx="4">
                  <c:v>39</c:v>
                </c:pt>
                <c:pt idx="5">
                  <c:v>31</c:v>
                </c:pt>
              </c:numCache>
            </c:numRef>
          </c:val>
          <c:extLst>
            <c:ext xmlns:c16="http://schemas.microsoft.com/office/drawing/2014/chart" uri="{C3380CC4-5D6E-409C-BE32-E72D297353CC}">
              <c16:uniqueId val="{00000002-CD9D-7343-8661-D2DDD1D2A345}"/>
            </c:ext>
          </c:extLst>
        </c:ser>
        <c:ser>
          <c:idx val="3"/>
          <c:order val="3"/>
          <c:tx>
            <c:strRef>
              <c:f>Sheet1!$E$1</c:f>
              <c:strCache>
                <c:ptCount val="1"/>
                <c:pt idx="0">
                  <c:v>Hyrimoz</c:v>
                </c:pt>
              </c:strCache>
            </c:strRef>
          </c:tx>
          <c:spPr>
            <a:solidFill>
              <a:srgbClr val="0083BF"/>
            </a:solidFill>
            <a:ln w="25400">
              <a:noFill/>
            </a:ln>
            <a:effectLst/>
          </c:spPr>
          <c:cat>
            <c:numRef>
              <c:f>Sheet1!$A$2:$A$7</c:f>
              <c:numCache>
                <c:formatCode>[$-409]mmm\-yy;@</c:formatCode>
                <c:ptCount val="6"/>
                <c:pt idx="0">
                  <c:v>45261</c:v>
                </c:pt>
                <c:pt idx="1">
                  <c:v>45292</c:v>
                </c:pt>
                <c:pt idx="2">
                  <c:v>45323</c:v>
                </c:pt>
                <c:pt idx="3">
                  <c:v>45352</c:v>
                </c:pt>
                <c:pt idx="4">
                  <c:v>45383</c:v>
                </c:pt>
                <c:pt idx="5">
                  <c:v>45413</c:v>
                </c:pt>
              </c:numCache>
            </c:numRef>
          </c:cat>
          <c:val>
            <c:numRef>
              <c:f>Sheet1!$E$2:$E$7</c:f>
              <c:numCache>
                <c:formatCode>0.00</c:formatCode>
                <c:ptCount val="6"/>
                <c:pt idx="0">
                  <c:v>1.5</c:v>
                </c:pt>
                <c:pt idx="1">
                  <c:v>2</c:v>
                </c:pt>
                <c:pt idx="2">
                  <c:v>2</c:v>
                </c:pt>
                <c:pt idx="3">
                  <c:v>2</c:v>
                </c:pt>
                <c:pt idx="4">
                  <c:v>4</c:v>
                </c:pt>
                <c:pt idx="5">
                  <c:v>3</c:v>
                </c:pt>
              </c:numCache>
            </c:numRef>
          </c:val>
          <c:extLst>
            <c:ext xmlns:c16="http://schemas.microsoft.com/office/drawing/2014/chart" uri="{C3380CC4-5D6E-409C-BE32-E72D297353CC}">
              <c16:uniqueId val="{00000003-CD9D-7343-8661-D2DDD1D2A345}"/>
            </c:ext>
          </c:extLst>
        </c:ser>
        <c:ser>
          <c:idx val="4"/>
          <c:order val="4"/>
          <c:tx>
            <c:strRef>
              <c:f>Sheet1!$F$1</c:f>
              <c:strCache>
                <c:ptCount val="1"/>
                <c:pt idx="0">
                  <c:v>Amjevita</c:v>
                </c:pt>
              </c:strCache>
            </c:strRef>
          </c:tx>
          <c:spPr>
            <a:solidFill>
              <a:srgbClr val="16325A"/>
            </a:solidFill>
            <a:ln w="25400">
              <a:noFill/>
            </a:ln>
            <a:effectLst/>
          </c:spPr>
          <c:cat>
            <c:numRef>
              <c:f>Sheet1!$A$2:$A$7</c:f>
              <c:numCache>
                <c:formatCode>[$-409]mmm\-yy;@</c:formatCode>
                <c:ptCount val="6"/>
                <c:pt idx="0">
                  <c:v>45261</c:v>
                </c:pt>
                <c:pt idx="1">
                  <c:v>45292</c:v>
                </c:pt>
                <c:pt idx="2">
                  <c:v>45323</c:v>
                </c:pt>
                <c:pt idx="3">
                  <c:v>45352</c:v>
                </c:pt>
                <c:pt idx="4">
                  <c:v>45383</c:v>
                </c:pt>
                <c:pt idx="5">
                  <c:v>45413</c:v>
                </c:pt>
              </c:numCache>
            </c:numRef>
          </c:cat>
          <c:val>
            <c:numRef>
              <c:f>Sheet1!$F$2:$F$7</c:f>
              <c:numCache>
                <c:formatCode>0.00</c:formatCode>
                <c:ptCount val="6"/>
                <c:pt idx="0">
                  <c:v>1.4</c:v>
                </c:pt>
                <c:pt idx="1">
                  <c:v>1.8</c:v>
                </c:pt>
                <c:pt idx="2">
                  <c:v>1.8</c:v>
                </c:pt>
                <c:pt idx="3">
                  <c:v>1.4</c:v>
                </c:pt>
                <c:pt idx="4">
                  <c:v>1.8</c:v>
                </c:pt>
                <c:pt idx="5">
                  <c:v>1.2</c:v>
                </c:pt>
              </c:numCache>
            </c:numRef>
          </c:val>
          <c:extLst>
            <c:ext xmlns:c16="http://schemas.microsoft.com/office/drawing/2014/chart" uri="{C3380CC4-5D6E-409C-BE32-E72D297353CC}">
              <c16:uniqueId val="{00000004-CD9D-7343-8661-D2DDD1D2A345}"/>
            </c:ext>
          </c:extLst>
        </c:ser>
        <c:dLbls>
          <c:showLegendKey val="0"/>
          <c:showVal val="0"/>
          <c:showCatName val="0"/>
          <c:showSerName val="0"/>
          <c:showPercent val="0"/>
          <c:showBubbleSize val="0"/>
        </c:dLbls>
        <c:axId val="1340670416"/>
        <c:axId val="940101296"/>
      </c:areaChart>
      <c:dateAx>
        <c:axId val="13406704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940101296"/>
        <c:crosses val="autoZero"/>
        <c:auto val="1"/>
        <c:lblOffset val="100"/>
        <c:baseTimeUnit val="months"/>
      </c:dateAx>
      <c:valAx>
        <c:axId val="94010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800"/>
                  <a:t>Count of Written Claims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0&quot;K&quot;"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340670416"/>
        <c:crosses val="autoZero"/>
        <c:crossBetween val="midCat"/>
      </c:valAx>
      <c:spPr>
        <a:noFill/>
        <a:ln>
          <a:noFill/>
        </a:ln>
        <a:effectLst/>
      </c:spPr>
    </c:plotArea>
    <c:legend>
      <c:legendPos val="b"/>
      <c:layout>
        <c:manualLayout>
          <c:xMode val="edge"/>
          <c:yMode val="edge"/>
          <c:x val="8.3041515468848318E-2"/>
          <c:y val="0.79883650670645046"/>
          <c:w val="0.83754743201708681"/>
          <c:h val="0.1787365508245433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600"/>
              <a:t>Generics Continue to Be ~90% of Rx</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percentStacked"/>
        <c:varyColors val="0"/>
        <c:ser>
          <c:idx val="0"/>
          <c:order val="0"/>
          <c:tx>
            <c:strRef>
              <c:f>Sheet1!$B$1</c:f>
              <c:strCache>
                <c:ptCount val="1"/>
                <c:pt idx="0">
                  <c:v>Brands</c:v>
                </c:pt>
              </c:strCache>
            </c:strRef>
          </c:tx>
          <c:spPr>
            <a:solidFill>
              <a:srgbClr val="FC814A"/>
            </a:solidFill>
            <a:ln>
              <a:noFill/>
            </a:ln>
            <a:effectLst/>
          </c:spPr>
          <c:invertIfNegative val="0"/>
          <c:dLbls>
            <c:delete val="1"/>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0.0%</c:formatCode>
                <c:ptCount val="10"/>
                <c:pt idx="0">
                  <c:v>0.11799999999999999</c:v>
                </c:pt>
                <c:pt idx="1">
                  <c:v>0.109</c:v>
                </c:pt>
                <c:pt idx="2">
                  <c:v>0.10100000000000001</c:v>
                </c:pt>
                <c:pt idx="3">
                  <c:v>0.10100000000000001</c:v>
                </c:pt>
                <c:pt idx="4">
                  <c:v>9.7000000000000003E-2</c:v>
                </c:pt>
                <c:pt idx="5">
                  <c:v>9.8000000000000004E-2</c:v>
                </c:pt>
                <c:pt idx="6">
                  <c:v>9.4E-2</c:v>
                </c:pt>
                <c:pt idx="7">
                  <c:v>9.5000000000000001E-2</c:v>
                </c:pt>
                <c:pt idx="8">
                  <c:v>0.10199999999999999</c:v>
                </c:pt>
                <c:pt idx="9">
                  <c:v>0.10299999999999999</c:v>
                </c:pt>
              </c:numCache>
            </c:numRef>
          </c:val>
          <c:extLst>
            <c:ext xmlns:c16="http://schemas.microsoft.com/office/drawing/2014/chart" uri="{C3380CC4-5D6E-409C-BE32-E72D297353CC}">
              <c16:uniqueId val="{00000000-5639-BC4A-B7E9-E2B54B682DE0}"/>
            </c:ext>
          </c:extLst>
        </c:ser>
        <c:ser>
          <c:idx val="1"/>
          <c:order val="1"/>
          <c:tx>
            <c:strRef>
              <c:f>Sheet1!$C$1</c:f>
              <c:strCache>
                <c:ptCount val="1"/>
                <c:pt idx="0">
                  <c:v>Generics</c:v>
                </c:pt>
              </c:strCache>
            </c:strRef>
          </c:tx>
          <c:spPr>
            <a:solidFill>
              <a:srgbClr val="0083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spc="-15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0.0%</c:formatCode>
                <c:ptCount val="10"/>
                <c:pt idx="0">
                  <c:v>0.88200000000000001</c:v>
                </c:pt>
                <c:pt idx="1">
                  <c:v>0.89100000000000001</c:v>
                </c:pt>
                <c:pt idx="2">
                  <c:v>0.89900000000000002</c:v>
                </c:pt>
                <c:pt idx="3">
                  <c:v>0.89900000000000002</c:v>
                </c:pt>
                <c:pt idx="4">
                  <c:v>0.90300000000000002</c:v>
                </c:pt>
                <c:pt idx="5">
                  <c:v>0.90200000000000002</c:v>
                </c:pt>
                <c:pt idx="6">
                  <c:v>0.90600000000000003</c:v>
                </c:pt>
                <c:pt idx="7">
                  <c:v>0.90500000000000003</c:v>
                </c:pt>
                <c:pt idx="8">
                  <c:v>0.89800000000000002</c:v>
                </c:pt>
                <c:pt idx="9">
                  <c:v>0.89700000000000002</c:v>
                </c:pt>
              </c:numCache>
            </c:numRef>
          </c:val>
          <c:extLst>
            <c:ext xmlns:c16="http://schemas.microsoft.com/office/drawing/2014/chart" uri="{C3380CC4-5D6E-409C-BE32-E72D297353CC}">
              <c16:uniqueId val="{00000001-5639-BC4A-B7E9-E2B54B682DE0}"/>
            </c:ext>
          </c:extLst>
        </c:ser>
        <c:dLbls>
          <c:dLblPos val="ctr"/>
          <c:showLegendKey val="0"/>
          <c:showVal val="1"/>
          <c:showCatName val="0"/>
          <c:showSerName val="0"/>
          <c:showPercent val="0"/>
          <c:showBubbleSize val="0"/>
        </c:dLbls>
        <c:gapWidth val="75"/>
        <c:overlap val="100"/>
        <c:axId val="170818591"/>
        <c:axId val="170158047"/>
      </c:barChart>
      <c:catAx>
        <c:axId val="17081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70158047"/>
        <c:crosses val="autoZero"/>
        <c:auto val="1"/>
        <c:lblAlgn val="ctr"/>
        <c:lblOffset val="100"/>
        <c:noMultiLvlLbl val="0"/>
      </c:catAx>
      <c:valAx>
        <c:axId val="170158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70818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600"/>
              <a:t>All biologic expiries by therapy area</a:t>
            </a:r>
          </a:p>
        </c:rich>
      </c:tx>
      <c:layout>
        <c:manualLayout>
          <c:xMode val="edge"/>
          <c:yMode val="edge"/>
          <c:x val="0.14483673411791267"/>
          <c:y val="2.8187457190496736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13606965963931927"/>
          <c:y val="0.12812189394993603"/>
          <c:w val="0.27403947238450033"/>
          <c:h val="0.70078759336897856"/>
        </c:manualLayout>
      </c:layout>
      <c:doughnutChart>
        <c:varyColors val="1"/>
        <c:ser>
          <c:idx val="0"/>
          <c:order val="0"/>
          <c:tx>
            <c:strRef>
              <c:f>Sheet1!$B$1</c:f>
              <c:strCache>
                <c:ptCount val="1"/>
                <c:pt idx="0">
                  <c:v>Sales</c:v>
                </c:pt>
              </c:strCache>
            </c:strRef>
          </c:tx>
          <c:dPt>
            <c:idx val="0"/>
            <c:bubble3D val="0"/>
            <c:spPr>
              <a:solidFill>
                <a:srgbClr val="13B74C"/>
              </a:solidFill>
              <a:ln w="6350">
                <a:solidFill>
                  <a:schemeClr val="bg1"/>
                </a:solidFill>
              </a:ln>
              <a:effectLst/>
            </c:spPr>
            <c:extLst>
              <c:ext xmlns:c16="http://schemas.microsoft.com/office/drawing/2014/chart" uri="{C3380CC4-5D6E-409C-BE32-E72D297353CC}">
                <c16:uniqueId val="{00000001-FB30-9644-9577-EFAC2F3F26BD}"/>
              </c:ext>
            </c:extLst>
          </c:dPt>
          <c:dPt>
            <c:idx val="1"/>
            <c:bubble3D val="0"/>
            <c:spPr>
              <a:solidFill>
                <a:srgbClr val="74BC1F"/>
              </a:solidFill>
              <a:ln w="6350">
                <a:solidFill>
                  <a:schemeClr val="bg1"/>
                </a:solidFill>
              </a:ln>
              <a:effectLst/>
            </c:spPr>
            <c:extLst>
              <c:ext xmlns:c16="http://schemas.microsoft.com/office/drawing/2014/chart" uri="{C3380CC4-5D6E-409C-BE32-E72D297353CC}">
                <c16:uniqueId val="{00000003-FB30-9644-9577-EFAC2F3F26BD}"/>
              </c:ext>
            </c:extLst>
          </c:dPt>
          <c:dPt>
            <c:idx val="2"/>
            <c:bubble3D val="0"/>
            <c:spPr>
              <a:solidFill>
                <a:srgbClr val="009087"/>
              </a:solidFill>
              <a:ln w="6350">
                <a:solidFill>
                  <a:schemeClr val="bg1"/>
                </a:solidFill>
              </a:ln>
              <a:effectLst/>
            </c:spPr>
            <c:extLst>
              <c:ext xmlns:c16="http://schemas.microsoft.com/office/drawing/2014/chart" uri="{C3380CC4-5D6E-409C-BE32-E72D297353CC}">
                <c16:uniqueId val="{00000005-FB30-9644-9577-EFAC2F3F26BD}"/>
              </c:ext>
            </c:extLst>
          </c:dPt>
          <c:dPt>
            <c:idx val="3"/>
            <c:bubble3D val="0"/>
            <c:spPr>
              <a:solidFill>
                <a:srgbClr val="007212"/>
              </a:solidFill>
              <a:ln w="6350">
                <a:solidFill>
                  <a:schemeClr val="bg1"/>
                </a:solidFill>
              </a:ln>
              <a:effectLst/>
            </c:spPr>
            <c:extLst>
              <c:ext xmlns:c16="http://schemas.microsoft.com/office/drawing/2014/chart" uri="{C3380CC4-5D6E-409C-BE32-E72D297353CC}">
                <c16:uniqueId val="{00000007-FB30-9644-9577-EFAC2F3F26BD}"/>
              </c:ext>
            </c:extLst>
          </c:dPt>
          <c:dPt>
            <c:idx val="4"/>
            <c:bubble3D val="0"/>
            <c:spPr>
              <a:solidFill>
                <a:srgbClr val="00C1B4"/>
              </a:solidFill>
              <a:ln w="6350">
                <a:solidFill>
                  <a:schemeClr val="bg1"/>
                </a:solidFill>
              </a:ln>
              <a:effectLst/>
            </c:spPr>
            <c:extLst>
              <c:ext xmlns:c16="http://schemas.microsoft.com/office/drawing/2014/chart" uri="{C3380CC4-5D6E-409C-BE32-E72D297353CC}">
                <c16:uniqueId val="{00000009-FB30-9644-9577-EFAC2F3F26BD}"/>
              </c:ext>
            </c:extLst>
          </c:dPt>
          <c:dPt>
            <c:idx val="5"/>
            <c:bubble3D val="0"/>
            <c:spPr>
              <a:solidFill>
                <a:srgbClr val="00EFC2"/>
              </a:solidFill>
              <a:ln w="6350">
                <a:solidFill>
                  <a:schemeClr val="bg1"/>
                </a:solidFill>
              </a:ln>
              <a:effectLst/>
            </c:spPr>
            <c:extLst>
              <c:ext xmlns:c16="http://schemas.microsoft.com/office/drawing/2014/chart" uri="{C3380CC4-5D6E-409C-BE32-E72D297353CC}">
                <c16:uniqueId val="{0000000B-FB30-9644-9577-EFAC2F3F26BD}"/>
              </c:ext>
            </c:extLst>
          </c:dPt>
          <c:dPt>
            <c:idx val="6"/>
            <c:bubble3D val="0"/>
            <c:spPr>
              <a:solidFill>
                <a:srgbClr val="24418F"/>
              </a:solidFill>
              <a:ln w="6350">
                <a:solidFill>
                  <a:schemeClr val="bg1"/>
                </a:solidFill>
              </a:ln>
              <a:effectLst/>
            </c:spPr>
            <c:extLst>
              <c:ext xmlns:c16="http://schemas.microsoft.com/office/drawing/2014/chart" uri="{C3380CC4-5D6E-409C-BE32-E72D297353CC}">
                <c16:uniqueId val="{0000000D-FB30-9644-9577-EFAC2F3F26BD}"/>
              </c:ext>
            </c:extLst>
          </c:dPt>
          <c:dPt>
            <c:idx val="7"/>
            <c:bubble3D val="0"/>
            <c:spPr>
              <a:solidFill>
                <a:srgbClr val="0083BF"/>
              </a:solidFill>
              <a:ln w="6350">
                <a:solidFill>
                  <a:schemeClr val="bg1"/>
                </a:solidFill>
              </a:ln>
              <a:effectLst/>
            </c:spPr>
            <c:extLst>
              <c:ext xmlns:c16="http://schemas.microsoft.com/office/drawing/2014/chart" uri="{C3380CC4-5D6E-409C-BE32-E72D297353CC}">
                <c16:uniqueId val="{0000000F-FB30-9644-9577-EFAC2F3F26BD}"/>
              </c:ext>
            </c:extLst>
          </c:dPt>
          <c:dPt>
            <c:idx val="8"/>
            <c:bubble3D val="0"/>
            <c:spPr>
              <a:solidFill>
                <a:srgbClr val="25CCFF"/>
              </a:solidFill>
              <a:ln w="6350">
                <a:solidFill>
                  <a:schemeClr val="bg1"/>
                </a:solidFill>
              </a:ln>
              <a:effectLst/>
            </c:spPr>
            <c:extLst>
              <c:ext xmlns:c16="http://schemas.microsoft.com/office/drawing/2014/chart" uri="{C3380CC4-5D6E-409C-BE32-E72D297353CC}">
                <c16:uniqueId val="{00000011-FB30-9644-9577-EFAC2F3F26BD}"/>
              </c:ext>
            </c:extLst>
          </c:dPt>
          <c:dLbls>
            <c:dLbl>
              <c:idx val="7"/>
              <c:layout>
                <c:manualLayout>
                  <c:x val="-8.6625638529054839E-3"/>
                  <c:y val="-3.625893036967338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B30-9644-9577-EFAC2F3F26B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Oncology</c:v>
                </c:pt>
                <c:pt idx="1">
                  <c:v>Immunology</c:v>
                </c:pt>
                <c:pt idx="2">
                  <c:v>Hematology</c:v>
                </c:pt>
                <c:pt idx="3">
                  <c:v>Neurology</c:v>
                </c:pt>
                <c:pt idx="4">
                  <c:v>Gastrointestinal</c:v>
                </c:pt>
                <c:pt idx="5">
                  <c:v>Ophthalmology</c:v>
                </c:pt>
                <c:pt idx="6">
                  <c:v>Diabetes</c:v>
                </c:pt>
                <c:pt idx="7">
                  <c:v>Osteoporosis</c:v>
                </c:pt>
                <c:pt idx="8">
                  <c:v>All Others</c:v>
                </c:pt>
              </c:strCache>
            </c:strRef>
          </c:cat>
          <c:val>
            <c:numRef>
              <c:f>Sheet1!$B$2:$B$10</c:f>
              <c:numCache>
                <c:formatCode>General</c:formatCode>
                <c:ptCount val="9"/>
                <c:pt idx="0">
                  <c:v>36</c:v>
                </c:pt>
                <c:pt idx="1">
                  <c:v>23</c:v>
                </c:pt>
                <c:pt idx="2">
                  <c:v>23</c:v>
                </c:pt>
                <c:pt idx="3">
                  <c:v>11</c:v>
                </c:pt>
                <c:pt idx="4">
                  <c:v>9</c:v>
                </c:pt>
                <c:pt idx="5">
                  <c:v>4</c:v>
                </c:pt>
                <c:pt idx="6">
                  <c:v>3</c:v>
                </c:pt>
                <c:pt idx="7">
                  <c:v>2</c:v>
                </c:pt>
                <c:pt idx="8" formatCode="#,##0">
                  <c:v>7</c:v>
                </c:pt>
              </c:numCache>
            </c:numRef>
          </c:val>
          <c:extLst>
            <c:ext xmlns:c16="http://schemas.microsoft.com/office/drawing/2014/chart" uri="{C3380CC4-5D6E-409C-BE32-E72D297353CC}">
              <c16:uniqueId val="{00000012-FB30-9644-9577-EFAC2F3F26BD}"/>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ayout>
        <c:manualLayout>
          <c:xMode val="edge"/>
          <c:yMode val="edge"/>
          <c:x val="0.17697132616487457"/>
          <c:y val="0.83721408471915515"/>
          <c:w val="0.65043171266898081"/>
          <c:h val="0.116009722394819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600"/>
              <a:t>Biologic expiries with biosimilar pipeline by therapy area</a:t>
            </a:r>
          </a:p>
        </c:rich>
      </c:tx>
      <c:layout>
        <c:manualLayout>
          <c:xMode val="edge"/>
          <c:yMode val="edge"/>
          <c:x val="0.14935440758667337"/>
          <c:y val="0"/>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0.22446143996552695"/>
          <c:y val="0.11860857076420757"/>
          <c:w val="0.57582552212966509"/>
          <c:h val="0.71849350242800503"/>
        </c:manualLayout>
      </c:layout>
      <c:doughnutChart>
        <c:varyColors val="1"/>
        <c:ser>
          <c:idx val="0"/>
          <c:order val="0"/>
          <c:tx>
            <c:strRef>
              <c:f>Sheet1!$B$1</c:f>
              <c:strCache>
                <c:ptCount val="1"/>
                <c:pt idx="0">
                  <c:v>Sales</c:v>
                </c:pt>
              </c:strCache>
            </c:strRef>
          </c:tx>
          <c:dPt>
            <c:idx val="0"/>
            <c:bubble3D val="0"/>
            <c:spPr>
              <a:solidFill>
                <a:srgbClr val="74BC1F"/>
              </a:solidFill>
              <a:ln w="6350">
                <a:solidFill>
                  <a:schemeClr val="bg1"/>
                </a:solidFill>
              </a:ln>
              <a:effectLst/>
            </c:spPr>
            <c:extLst>
              <c:ext xmlns:c16="http://schemas.microsoft.com/office/drawing/2014/chart" uri="{C3380CC4-5D6E-409C-BE32-E72D297353CC}">
                <c16:uniqueId val="{00000001-FFE5-A149-8B2E-2C0130DBA5FB}"/>
              </c:ext>
            </c:extLst>
          </c:dPt>
          <c:dPt>
            <c:idx val="1"/>
            <c:bubble3D val="0"/>
            <c:spPr>
              <a:solidFill>
                <a:srgbClr val="13B74C"/>
              </a:solidFill>
              <a:ln w="6350">
                <a:solidFill>
                  <a:schemeClr val="bg1"/>
                </a:solidFill>
              </a:ln>
              <a:effectLst/>
            </c:spPr>
            <c:extLst>
              <c:ext xmlns:c16="http://schemas.microsoft.com/office/drawing/2014/chart" uri="{C3380CC4-5D6E-409C-BE32-E72D297353CC}">
                <c16:uniqueId val="{00000003-FFE5-A149-8B2E-2C0130DBA5FB}"/>
              </c:ext>
            </c:extLst>
          </c:dPt>
          <c:dPt>
            <c:idx val="2"/>
            <c:bubble3D val="0"/>
            <c:spPr>
              <a:solidFill>
                <a:srgbClr val="0083BF"/>
              </a:solidFill>
              <a:ln w="6350">
                <a:solidFill>
                  <a:schemeClr val="bg1"/>
                </a:solidFill>
              </a:ln>
              <a:effectLst/>
            </c:spPr>
            <c:extLst>
              <c:ext xmlns:c16="http://schemas.microsoft.com/office/drawing/2014/chart" uri="{C3380CC4-5D6E-409C-BE32-E72D297353CC}">
                <c16:uniqueId val="{00000005-FFE5-A149-8B2E-2C0130DBA5FB}"/>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Immunology</c:v>
                </c:pt>
                <c:pt idx="1">
                  <c:v>Oncology</c:v>
                </c:pt>
                <c:pt idx="2">
                  <c:v>Osteoporosis</c:v>
                </c:pt>
              </c:strCache>
            </c:strRef>
          </c:cat>
          <c:val>
            <c:numRef>
              <c:f>Sheet1!$B$2:$B$4</c:f>
              <c:numCache>
                <c:formatCode>General</c:formatCode>
                <c:ptCount val="3"/>
                <c:pt idx="0">
                  <c:v>6</c:v>
                </c:pt>
                <c:pt idx="1">
                  <c:v>5</c:v>
                </c:pt>
                <c:pt idx="2">
                  <c:v>1</c:v>
                </c:pt>
              </c:numCache>
            </c:numRef>
          </c:val>
          <c:extLst>
            <c:ext xmlns:c16="http://schemas.microsoft.com/office/drawing/2014/chart" uri="{C3380CC4-5D6E-409C-BE32-E72D297353CC}">
              <c16:uniqueId val="{00000006-FFE5-A149-8B2E-2C0130DBA5FB}"/>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12700">
              <a:solidFill>
                <a:schemeClr val="bg1"/>
              </a:solidFill>
            </a:ln>
          </c:spPr>
          <c:dPt>
            <c:idx val="0"/>
            <c:bubble3D val="0"/>
            <c:spPr>
              <a:solidFill>
                <a:srgbClr val="24418F"/>
              </a:solidFill>
              <a:ln w="12700">
                <a:solidFill>
                  <a:schemeClr val="bg1"/>
                </a:solidFill>
              </a:ln>
              <a:effectLst/>
            </c:spPr>
            <c:extLst>
              <c:ext xmlns:c16="http://schemas.microsoft.com/office/drawing/2014/chart" uri="{C3380CC4-5D6E-409C-BE32-E72D297353CC}">
                <c16:uniqueId val="{00000001-2473-C24A-9DA8-303ABC8F8E44}"/>
              </c:ext>
            </c:extLst>
          </c:dPt>
          <c:dPt>
            <c:idx val="1"/>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03-2473-C24A-9DA8-303ABC8F8E44}"/>
              </c:ext>
            </c:extLst>
          </c:dPt>
          <c:dPt>
            <c:idx val="2"/>
            <c:bubble3D val="0"/>
            <c:spPr>
              <a:solidFill>
                <a:srgbClr val="BF0000"/>
              </a:solidFill>
              <a:ln w="12700">
                <a:solidFill>
                  <a:schemeClr val="bg1"/>
                </a:solidFill>
              </a:ln>
              <a:effectLst/>
            </c:spPr>
            <c:extLst>
              <c:ext xmlns:c16="http://schemas.microsoft.com/office/drawing/2014/chart" uri="{C3380CC4-5D6E-409C-BE32-E72D297353CC}">
                <c16:uniqueId val="{00000005-2473-C24A-9DA8-303ABC8F8E44}"/>
              </c:ext>
            </c:extLst>
          </c:dPt>
          <c:dPt>
            <c:idx val="3"/>
            <c:bubble3D val="0"/>
            <c:spPr>
              <a:solidFill>
                <a:srgbClr val="FF7700"/>
              </a:solidFill>
              <a:ln w="12700">
                <a:solidFill>
                  <a:schemeClr val="bg1"/>
                </a:solidFill>
              </a:ln>
              <a:effectLst/>
            </c:spPr>
            <c:extLst>
              <c:ext xmlns:c16="http://schemas.microsoft.com/office/drawing/2014/chart" uri="{C3380CC4-5D6E-409C-BE32-E72D297353CC}">
                <c16:uniqueId val="{00000007-2473-C24A-9DA8-303ABC8F8E44}"/>
              </c:ext>
            </c:extLst>
          </c:dPt>
          <c:dPt>
            <c:idx val="4"/>
            <c:bubble3D val="0"/>
            <c:explosion val="15"/>
            <c:spPr>
              <a:solidFill>
                <a:srgbClr val="0083BF"/>
              </a:solidFill>
              <a:ln w="12700">
                <a:solidFill>
                  <a:schemeClr val="bg1"/>
                </a:solidFill>
              </a:ln>
              <a:effectLst/>
            </c:spPr>
            <c:extLst>
              <c:ext xmlns:c16="http://schemas.microsoft.com/office/drawing/2014/chart" uri="{C3380CC4-5D6E-409C-BE32-E72D297353CC}">
                <c16:uniqueId val="{00000009-2473-C24A-9DA8-303ABC8F8E44}"/>
              </c:ext>
            </c:extLst>
          </c:dPt>
          <c:dPt>
            <c:idx val="5"/>
            <c:bubble3D val="0"/>
            <c:spPr>
              <a:solidFill>
                <a:srgbClr val="13B74C"/>
              </a:solidFill>
              <a:ln w="12700">
                <a:solidFill>
                  <a:schemeClr val="bg1"/>
                </a:solidFill>
              </a:ln>
              <a:effectLst/>
            </c:spPr>
            <c:extLst>
              <c:ext xmlns:c16="http://schemas.microsoft.com/office/drawing/2014/chart" uri="{C3380CC4-5D6E-409C-BE32-E72D297353CC}">
                <c16:uniqueId val="{0000000B-2473-C24A-9DA8-303ABC8F8E44}"/>
              </c:ext>
            </c:extLst>
          </c:dPt>
          <c:dPt>
            <c:idx val="6"/>
            <c:bubble3D val="0"/>
            <c:spPr>
              <a:solidFill>
                <a:schemeClr val="accent1">
                  <a:lumMod val="60000"/>
                </a:schemeClr>
              </a:solidFill>
              <a:ln w="12700">
                <a:solidFill>
                  <a:schemeClr val="bg1"/>
                </a:solidFill>
              </a:ln>
              <a:effectLst/>
            </c:spPr>
            <c:extLst>
              <c:ext xmlns:c16="http://schemas.microsoft.com/office/drawing/2014/chart" uri="{C3380CC4-5D6E-409C-BE32-E72D297353CC}">
                <c16:uniqueId val="{0000000D-2473-C24A-9DA8-303ABC8F8E44}"/>
              </c:ext>
            </c:extLst>
          </c:dPt>
          <c:dLbls>
            <c:dLbl>
              <c:idx val="0"/>
              <c:tx>
                <c:rich>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fld id="{DBC1D1CE-C9DF-3741-BD5F-6C6A8FEDC335}" type="CATEGORYNAME">
                      <a:rPr lang="en-US" sz="1400" b="0" smtClean="0"/>
                      <a:pPr algn="l">
                        <a:defRPr sz="140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73-C24A-9DA8-303ABC8F8E44}"/>
                </c:ext>
              </c:extLst>
            </c:dLbl>
            <c:dLbl>
              <c:idx val="1"/>
              <c:tx>
                <c:rich>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fld id="{E9216883-6B62-4549-A70C-67CD3FCB1579}" type="CATEGORYNAME">
                      <a:rPr lang="en-US" sz="1400" b="0" smtClean="0"/>
                      <a:pPr algn="l">
                        <a:defRPr sz="140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73-C24A-9DA8-303ABC8F8E44}"/>
                </c:ext>
              </c:extLst>
            </c:dLbl>
            <c:dLbl>
              <c:idx val="2"/>
              <c:tx>
                <c:rich>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fld id="{042962B0-F3E2-1545-8164-B5E33107E592}" type="CATEGORYNAME">
                      <a:rPr lang="en-US" sz="1400" b="0" smtClean="0"/>
                      <a:pPr algn="l">
                        <a:defRPr sz="140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473-C24A-9DA8-303ABC8F8E44}"/>
                </c:ext>
              </c:extLst>
            </c:dLbl>
            <c:dLbl>
              <c:idx val="3"/>
              <c:layout>
                <c:manualLayout>
                  <c:x val="1.8018083992329438E-2"/>
                  <c:y val="-2.6312984025145005E-2"/>
                </c:manualLayout>
              </c:layout>
              <c:tx>
                <c:rich>
                  <a:bodyPr/>
                  <a:lstStyle/>
                  <a:p>
                    <a:fld id="{63FC5799-7304-1B43-88D7-EF41E0538CE8}" type="CATEGORYNAME">
                      <a:rPr lang="en-US" smtClean="0"/>
                      <a:pPr/>
                      <a:t>[CATEGORY NAME]</a:t>
                    </a:fld>
                    <a:endParaRPr lang="en-US"/>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473-C24A-9DA8-303ABC8F8E44}"/>
                </c:ext>
              </c:extLst>
            </c:dLbl>
            <c:dLbl>
              <c:idx val="4"/>
              <c:layout>
                <c:manualLayout>
                  <c:x val="6.0392199306050836E-3"/>
                  <c:y val="1.2302501539159457E-2"/>
                </c:manualLayout>
              </c:layout>
              <c:tx>
                <c:rich>
                  <a:bodyPr rot="0" spcFirstLastPara="1" vertOverflow="ellipsis" vert="horz" wrap="square" lIns="38100" tIns="19050" rIns="38100" bIns="19050" anchor="ctr" anchorCtr="0">
                    <a:no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fld id="{0ABBAC51-B26C-CB40-972D-4B07008421C9}" type="CATEGORYNAME">
                      <a:rPr lang="en-US" sz="1600" b="1" smtClean="0"/>
                      <a:pPr algn="l">
                        <a:defRPr sz="140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t>[CATEGORY NAME]</a:t>
                    </a:fld>
                    <a:endParaRPr lang="en-US"/>
                  </a:p>
                </c:rich>
              </c:tx>
              <c:spPr>
                <a:noFill/>
                <a:ln>
                  <a:noFill/>
                </a:ln>
                <a:effectLst/>
              </c:spPr>
              <c:txPr>
                <a:bodyPr rot="0" spcFirstLastPara="1" vertOverflow="ellipsis" vert="horz" wrap="square" lIns="38100" tIns="19050" rIns="38100" bIns="19050" anchor="ctr" anchorCtr="0">
                  <a:no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9246575453205417"/>
                      <c:h val="0.10686805353034573"/>
                    </c:manualLayout>
                  </c15:layout>
                  <c15:dlblFieldTable/>
                  <c15:showDataLabelsRange val="0"/>
                </c:ext>
                <c:ext xmlns:c16="http://schemas.microsoft.com/office/drawing/2014/chart" uri="{C3380CC4-5D6E-409C-BE32-E72D297353CC}">
                  <c16:uniqueId val="{00000009-2473-C24A-9DA8-303ABC8F8E44}"/>
                </c:ext>
              </c:extLst>
            </c:dLbl>
            <c:dLbl>
              <c:idx val="5"/>
              <c:layout>
                <c:manualLayout>
                  <c:x val="1.2360048211045065E-2"/>
                  <c:y val="-1.9726353650238164E-2"/>
                </c:manualLayout>
              </c:layout>
              <c:tx>
                <c:rich>
                  <a:bodyPr/>
                  <a:lstStyle/>
                  <a:p>
                    <a:fld id="{B7049988-BEE1-1D44-920D-9080B36784BE}" type="CATEGORYNAME">
                      <a:rPr lang="en-US" smtClean="0"/>
                      <a:pPr/>
                      <a:t>[CATEGORY NAME]</a:t>
                    </a:fld>
                    <a:endParaRPr lang="en-US"/>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473-C24A-9DA8-303ABC8F8E44}"/>
                </c:ext>
              </c:extLst>
            </c:dLbl>
            <c:dLbl>
              <c:idx val="6"/>
              <c:layout>
                <c:manualLayout>
                  <c:x val="-3.4218267679721241E-2"/>
                  <c:y val="-6.5362269531123354E-2"/>
                </c:manualLayout>
              </c:layout>
              <c:tx>
                <c:rich>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fld id="{A2BA0A23-0075-0149-93CC-E6F52DF0D58E}" type="CATEGORYNAME">
                      <a:rPr lang="en-US" sz="1400" b="0" smtClean="0"/>
                      <a:pPr algn="l">
                        <a:defRPr sz="140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18518492804721"/>
                      <c:h val="7.1808593370273163E-2"/>
                    </c:manualLayout>
                  </c15:layout>
                  <c15:dlblFieldTable/>
                  <c15:showDataLabelsRange val="0"/>
                </c:ext>
                <c:ext xmlns:c16="http://schemas.microsoft.com/office/drawing/2014/chart" uri="{C3380CC4-5D6E-409C-BE32-E72D297353CC}">
                  <c16:uniqueId val="{0000000D-2473-C24A-9DA8-303ABC8F8E4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4D4D4F"/>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Administrative Expenses</c:v>
                </c:pt>
                <c:pt idx="1">
                  <c:v>Long-term Care Services</c:v>
                </c:pt>
                <c:pt idx="2">
                  <c:v>Preventative Care Services</c:v>
                </c:pt>
                <c:pt idx="3">
                  <c:v>Brand Prescription Drugs</c:v>
                </c:pt>
                <c:pt idx="4">
                  <c:v>Generic Prescription Drugs</c:v>
                </c:pt>
                <c:pt idx="5">
                  <c:v>Other</c:v>
                </c:pt>
                <c:pt idx="6">
                  <c:v>Inpatient &amp; Outpatient</c:v>
                </c:pt>
              </c:strCache>
            </c:strRef>
          </c:cat>
          <c:val>
            <c:numRef>
              <c:f>Sheet1!$B$2:$B$8</c:f>
              <c:numCache>
                <c:formatCode>0.0%</c:formatCode>
                <c:ptCount val="7"/>
                <c:pt idx="0">
                  <c:v>1.2E-2</c:v>
                </c:pt>
                <c:pt idx="1">
                  <c:v>4.3999999999999997E-2</c:v>
                </c:pt>
                <c:pt idx="2">
                  <c:v>3.1E-2</c:v>
                </c:pt>
                <c:pt idx="3">
                  <c:v>8.4000000000000005E-2</c:v>
                </c:pt>
                <c:pt idx="4">
                  <c:v>1.2E-2</c:v>
                </c:pt>
                <c:pt idx="5">
                  <c:v>9.9000000000000005E-2</c:v>
                </c:pt>
                <c:pt idx="6" formatCode="0%">
                  <c:v>0.59399999999999997</c:v>
                </c:pt>
              </c:numCache>
            </c:numRef>
          </c:val>
          <c:extLst>
            <c:ext xmlns:c16="http://schemas.microsoft.com/office/drawing/2014/chart" uri="{C3380CC4-5D6E-409C-BE32-E72D297353CC}">
              <c16:uniqueId val="{0000000E-2473-C24A-9DA8-303ABC8F8E44}"/>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629018106862273E-2"/>
          <c:y val="1.6004241876258912E-2"/>
          <c:w val="0.90028416564273972"/>
          <c:h val="0.78491986827810456"/>
        </c:manualLayout>
      </c:layout>
      <c:lineChart>
        <c:grouping val="standard"/>
        <c:varyColors val="0"/>
        <c:ser>
          <c:idx val="0"/>
          <c:order val="0"/>
          <c:tx>
            <c:strRef>
              <c:f>Sheet1!$B$1</c:f>
              <c:strCache>
                <c:ptCount val="1"/>
                <c:pt idx="0">
                  <c:v>1993-1997</c:v>
                </c:pt>
              </c:strCache>
            </c:strRef>
          </c:tx>
          <c:spPr>
            <a:ln w="38100" cap="rnd">
              <a:solidFill>
                <a:srgbClr val="24418F"/>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Sheet1!$B$2:$B$26</c:f>
              <c:numCache>
                <c:formatCode>0%</c:formatCode>
                <c:ptCount val="25"/>
                <c:pt idx="0">
                  <c:v>0.75310326285078066</c:v>
                </c:pt>
                <c:pt idx="1">
                  <c:v>0.76438950083190749</c:v>
                </c:pt>
                <c:pt idx="2">
                  <c:v>0.71468371359593319</c:v>
                </c:pt>
                <c:pt idx="3">
                  <c:v>0.67105297581296564</c:v>
                </c:pt>
                <c:pt idx="4">
                  <c:v>0.63673711543404898</c:v>
                </c:pt>
                <c:pt idx="5">
                  <c:v>0.62933527632048247</c:v>
                </c:pt>
                <c:pt idx="6">
                  <c:v>0.56155835915929564</c:v>
                </c:pt>
                <c:pt idx="7">
                  <c:v>0.55520590811757042</c:v>
                </c:pt>
                <c:pt idx="8">
                  <c:v>0.53362141770735727</c:v>
                </c:pt>
                <c:pt idx="9">
                  <c:v>0.52426091519587714</c:v>
                </c:pt>
                <c:pt idx="10">
                  <c:v>0.51090606291627727</c:v>
                </c:pt>
                <c:pt idx="11">
                  <c:v>0.48955393398397029</c:v>
                </c:pt>
                <c:pt idx="12">
                  <c:v>0.49532112213696827</c:v>
                </c:pt>
                <c:pt idx="13">
                  <c:v>0.48752600352615394</c:v>
                </c:pt>
                <c:pt idx="14">
                  <c:v>0.49084776241203021</c:v>
                </c:pt>
                <c:pt idx="15">
                  <c:v>0.46471194048024822</c:v>
                </c:pt>
                <c:pt idx="16">
                  <c:v>0.47562803169154116</c:v>
                </c:pt>
                <c:pt idx="17">
                  <c:v>0.45813065906676154</c:v>
                </c:pt>
                <c:pt idx="18">
                  <c:v>0.45396900863717926</c:v>
                </c:pt>
                <c:pt idx="19">
                  <c:v>0.44284170447458798</c:v>
                </c:pt>
                <c:pt idx="20">
                  <c:v>0.43819323448987985</c:v>
                </c:pt>
                <c:pt idx="21">
                  <c:v>0.43575419336078508</c:v>
                </c:pt>
                <c:pt idx="22">
                  <c:v>0.41126098802982197</c:v>
                </c:pt>
                <c:pt idx="23">
                  <c:v>0.40159744247900392</c:v>
                </c:pt>
                <c:pt idx="24">
                  <c:v>0.39503327047251957</c:v>
                </c:pt>
              </c:numCache>
            </c:numRef>
          </c:val>
          <c:smooth val="0"/>
          <c:extLst>
            <c:ext xmlns:c16="http://schemas.microsoft.com/office/drawing/2014/chart" uri="{C3380CC4-5D6E-409C-BE32-E72D297353CC}">
              <c16:uniqueId val="{00000000-39E6-064F-A59B-1520FCF14168}"/>
            </c:ext>
          </c:extLst>
        </c:ser>
        <c:ser>
          <c:idx val="1"/>
          <c:order val="1"/>
          <c:tx>
            <c:strRef>
              <c:f>Sheet1!$C$1</c:f>
              <c:strCache>
                <c:ptCount val="1"/>
                <c:pt idx="0">
                  <c:v>1998-2002</c:v>
                </c:pt>
              </c:strCache>
            </c:strRef>
          </c:tx>
          <c:spPr>
            <a:ln w="38100" cap="rnd">
              <a:solidFill>
                <a:srgbClr val="FC814A"/>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Sheet1!$C$2:$C$26</c:f>
              <c:numCache>
                <c:formatCode>0%</c:formatCode>
                <c:ptCount val="25"/>
                <c:pt idx="0">
                  <c:v>0.64300520488941848</c:v>
                </c:pt>
                <c:pt idx="1">
                  <c:v>0.63937742443262324</c:v>
                </c:pt>
                <c:pt idx="2">
                  <c:v>0.60489727405711047</c:v>
                </c:pt>
                <c:pt idx="3">
                  <c:v>0.5835574490590637</c:v>
                </c:pt>
                <c:pt idx="4">
                  <c:v>0.57246799312885133</c:v>
                </c:pt>
                <c:pt idx="5">
                  <c:v>0.54562611430920349</c:v>
                </c:pt>
                <c:pt idx="6">
                  <c:v>0.48870520070101581</c:v>
                </c:pt>
                <c:pt idx="7">
                  <c:v>0.47221653994595997</c:v>
                </c:pt>
                <c:pt idx="8">
                  <c:v>0.45894242146929864</c:v>
                </c:pt>
                <c:pt idx="9">
                  <c:v>0.43855960584175635</c:v>
                </c:pt>
                <c:pt idx="10">
                  <c:v>0.43379491139211029</c:v>
                </c:pt>
                <c:pt idx="11">
                  <c:v>0.40817659831774294</c:v>
                </c:pt>
                <c:pt idx="12">
                  <c:v>0.38560737736755818</c:v>
                </c:pt>
                <c:pt idx="13">
                  <c:v>0.38253083870736287</c:v>
                </c:pt>
                <c:pt idx="14">
                  <c:v>0.37269789463179875</c:v>
                </c:pt>
                <c:pt idx="15">
                  <c:v>0.36812703451259132</c:v>
                </c:pt>
                <c:pt idx="16">
                  <c:v>0.36405699419249393</c:v>
                </c:pt>
                <c:pt idx="17">
                  <c:v>0.33706945191750054</c:v>
                </c:pt>
                <c:pt idx="18">
                  <c:v>0.31976382699928035</c:v>
                </c:pt>
                <c:pt idx="19">
                  <c:v>0.30069152805843447</c:v>
                </c:pt>
                <c:pt idx="20">
                  <c:v>0.29508661794710711</c:v>
                </c:pt>
                <c:pt idx="21">
                  <c:v>0.28519040164180415</c:v>
                </c:pt>
                <c:pt idx="22">
                  <c:v>0.28268701638778898</c:v>
                </c:pt>
                <c:pt idx="23">
                  <c:v>0.28393345088726801</c:v>
                </c:pt>
                <c:pt idx="24">
                  <c:v>0.28108989062324163</c:v>
                </c:pt>
              </c:numCache>
            </c:numRef>
          </c:val>
          <c:smooth val="0"/>
          <c:extLst>
            <c:ext xmlns:c16="http://schemas.microsoft.com/office/drawing/2014/chart" uri="{C3380CC4-5D6E-409C-BE32-E72D297353CC}">
              <c16:uniqueId val="{00000001-39E6-064F-A59B-1520FCF14168}"/>
            </c:ext>
          </c:extLst>
        </c:ser>
        <c:ser>
          <c:idx val="2"/>
          <c:order val="2"/>
          <c:tx>
            <c:strRef>
              <c:f>Sheet1!$D$1</c:f>
              <c:strCache>
                <c:ptCount val="1"/>
                <c:pt idx="0">
                  <c:v>2003-2007</c:v>
                </c:pt>
              </c:strCache>
            </c:strRef>
          </c:tx>
          <c:spPr>
            <a:ln w="38100" cap="rnd">
              <a:solidFill>
                <a:srgbClr val="13B74C"/>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Sheet1!$D$2:$D$26</c:f>
              <c:numCache>
                <c:formatCode>0%</c:formatCode>
                <c:ptCount val="25"/>
                <c:pt idx="0">
                  <c:v>0.76764081024743991</c:v>
                </c:pt>
                <c:pt idx="1">
                  <c:v>0.76506840427489609</c:v>
                </c:pt>
                <c:pt idx="2">
                  <c:v>0.72109907147907648</c:v>
                </c:pt>
                <c:pt idx="3">
                  <c:v>0.70964289833086946</c:v>
                </c:pt>
                <c:pt idx="4">
                  <c:v>0.67452137524050915</c:v>
                </c:pt>
                <c:pt idx="5">
                  <c:v>0.65055307786461236</c:v>
                </c:pt>
                <c:pt idx="6">
                  <c:v>0.63129473051795537</c:v>
                </c:pt>
                <c:pt idx="7">
                  <c:v>0.60969221258238138</c:v>
                </c:pt>
                <c:pt idx="8">
                  <c:v>0.57010973795126874</c:v>
                </c:pt>
                <c:pt idx="9">
                  <c:v>0.50887822319120424</c:v>
                </c:pt>
                <c:pt idx="10">
                  <c:v>0.51047686922383229</c:v>
                </c:pt>
                <c:pt idx="11">
                  <c:v>0.48664651031201656</c:v>
                </c:pt>
                <c:pt idx="12">
                  <c:v>0.46788201159665899</c:v>
                </c:pt>
                <c:pt idx="13">
                  <c:v>0.47152396687982967</c:v>
                </c:pt>
                <c:pt idx="14">
                  <c:v>0.45930709242962597</c:v>
                </c:pt>
                <c:pt idx="15">
                  <c:v>0.4411493333272421</c:v>
                </c:pt>
                <c:pt idx="16">
                  <c:v>0.42691661043662443</c:v>
                </c:pt>
                <c:pt idx="17">
                  <c:v>0.38790334604938231</c:v>
                </c:pt>
                <c:pt idx="18">
                  <c:v>0.3713478915087447</c:v>
                </c:pt>
                <c:pt idx="19">
                  <c:v>0.36434642593738575</c:v>
                </c:pt>
                <c:pt idx="20">
                  <c:v>0.3564303258936003</c:v>
                </c:pt>
                <c:pt idx="21">
                  <c:v>0.35215778352386234</c:v>
                </c:pt>
                <c:pt idx="22">
                  <c:v>0.34512039384541571</c:v>
                </c:pt>
                <c:pt idx="23">
                  <c:v>0.33495123047478537</c:v>
                </c:pt>
                <c:pt idx="24">
                  <c:v>0.31966427742870179</c:v>
                </c:pt>
              </c:numCache>
            </c:numRef>
          </c:val>
          <c:smooth val="0"/>
          <c:extLst>
            <c:ext xmlns:c16="http://schemas.microsoft.com/office/drawing/2014/chart" uri="{C3380CC4-5D6E-409C-BE32-E72D297353CC}">
              <c16:uniqueId val="{00000002-39E6-064F-A59B-1520FCF14168}"/>
            </c:ext>
          </c:extLst>
        </c:ser>
        <c:ser>
          <c:idx val="3"/>
          <c:order val="3"/>
          <c:tx>
            <c:strRef>
              <c:f>Sheet1!$E$1</c:f>
              <c:strCache>
                <c:ptCount val="1"/>
                <c:pt idx="0">
                  <c:v>2008-2012</c:v>
                </c:pt>
              </c:strCache>
            </c:strRef>
          </c:tx>
          <c:spPr>
            <a:ln w="38100" cap="rnd">
              <a:solidFill>
                <a:srgbClr val="0083BF"/>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Sheet1!$E$2:$E$26</c:f>
              <c:numCache>
                <c:formatCode>0%</c:formatCode>
                <c:ptCount val="25"/>
                <c:pt idx="0">
                  <c:v>0.57533652390208156</c:v>
                </c:pt>
                <c:pt idx="1">
                  <c:v>0.54911521575254174</c:v>
                </c:pt>
                <c:pt idx="2">
                  <c:v>0.51325187251449078</c:v>
                </c:pt>
                <c:pt idx="3">
                  <c:v>0.49045206242521733</c:v>
                </c:pt>
                <c:pt idx="4">
                  <c:v>0.47163089733452523</c:v>
                </c:pt>
                <c:pt idx="5">
                  <c:v>0.45201089379590509</c:v>
                </c:pt>
                <c:pt idx="6">
                  <c:v>0.35081160016536422</c:v>
                </c:pt>
                <c:pt idx="7">
                  <c:v>0.28007361942426307</c:v>
                </c:pt>
                <c:pt idx="8">
                  <c:v>0.26162320559943769</c:v>
                </c:pt>
                <c:pt idx="9">
                  <c:v>0.24367176652916012</c:v>
                </c:pt>
                <c:pt idx="10">
                  <c:v>0.22980312248506221</c:v>
                </c:pt>
                <c:pt idx="11">
                  <c:v>0.23126239326441614</c:v>
                </c:pt>
                <c:pt idx="12">
                  <c:v>0.22501966273754179</c:v>
                </c:pt>
                <c:pt idx="13">
                  <c:v>0.22228279997078851</c:v>
                </c:pt>
                <c:pt idx="14">
                  <c:v>0.22117026872123094</c:v>
                </c:pt>
                <c:pt idx="15">
                  <c:v>0.21986070791885418</c:v>
                </c:pt>
                <c:pt idx="16">
                  <c:v>0.21681701345804036</c:v>
                </c:pt>
                <c:pt idx="17">
                  <c:v>0.21890169462880105</c:v>
                </c:pt>
                <c:pt idx="18">
                  <c:v>0.21114252181528848</c:v>
                </c:pt>
                <c:pt idx="19">
                  <c:v>0.20415089220939511</c:v>
                </c:pt>
                <c:pt idx="20">
                  <c:v>0.19792609826267174</c:v>
                </c:pt>
                <c:pt idx="21">
                  <c:v>0.18899533655493903</c:v>
                </c:pt>
                <c:pt idx="22">
                  <c:v>0.18736812832725466</c:v>
                </c:pt>
                <c:pt idx="23">
                  <c:v>0.18640034912929282</c:v>
                </c:pt>
                <c:pt idx="24">
                  <c:v>0.18124179724254358</c:v>
                </c:pt>
              </c:numCache>
            </c:numRef>
          </c:val>
          <c:smooth val="0"/>
          <c:extLst>
            <c:ext xmlns:c16="http://schemas.microsoft.com/office/drawing/2014/chart" uri="{C3380CC4-5D6E-409C-BE32-E72D297353CC}">
              <c16:uniqueId val="{00000003-39E6-064F-A59B-1520FCF14168}"/>
            </c:ext>
          </c:extLst>
        </c:ser>
        <c:ser>
          <c:idx val="4"/>
          <c:order val="4"/>
          <c:tx>
            <c:strRef>
              <c:f>Sheet1!$F$1</c:f>
              <c:strCache>
                <c:ptCount val="1"/>
                <c:pt idx="0">
                  <c:v>2013-2017</c:v>
                </c:pt>
              </c:strCache>
            </c:strRef>
          </c:tx>
          <c:spPr>
            <a:ln w="38100" cap="rnd">
              <a:solidFill>
                <a:srgbClr val="BF0000"/>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Sheet1!$F$2:$F$26</c:f>
              <c:numCache>
                <c:formatCode>0%</c:formatCode>
                <c:ptCount val="25"/>
                <c:pt idx="0">
                  <c:v>0.66121286556710146</c:v>
                </c:pt>
                <c:pt idx="1">
                  <c:v>0.58262527592824409</c:v>
                </c:pt>
                <c:pt idx="2">
                  <c:v>0.55428677028040918</c:v>
                </c:pt>
                <c:pt idx="3">
                  <c:v>0.51777574590261544</c:v>
                </c:pt>
                <c:pt idx="4">
                  <c:v>0.50309934234290044</c:v>
                </c:pt>
                <c:pt idx="5">
                  <c:v>0.48617845121652853</c:v>
                </c:pt>
                <c:pt idx="6">
                  <c:v>0.43463792928442496</c:v>
                </c:pt>
                <c:pt idx="7">
                  <c:v>0.37232271849856918</c:v>
                </c:pt>
                <c:pt idx="8">
                  <c:v>0.34113660826905318</c:v>
                </c:pt>
                <c:pt idx="9">
                  <c:v>0.31952253238405087</c:v>
                </c:pt>
                <c:pt idx="10">
                  <c:v>0.29990215907036982</c:v>
                </c:pt>
                <c:pt idx="11">
                  <c:v>0.28131133464471086</c:v>
                </c:pt>
                <c:pt idx="12">
                  <c:v>0.27972240150288336</c:v>
                </c:pt>
                <c:pt idx="13">
                  <c:v>0.26697989360469138</c:v>
                </c:pt>
                <c:pt idx="14">
                  <c:v>0.26031634689549377</c:v>
                </c:pt>
                <c:pt idx="15">
                  <c:v>0.24043905558205658</c:v>
                </c:pt>
                <c:pt idx="16">
                  <c:v>0.23725015378159031</c:v>
                </c:pt>
                <c:pt idx="17">
                  <c:v>0.23052283391740691</c:v>
                </c:pt>
                <c:pt idx="18">
                  <c:v>0.23365285826388152</c:v>
                </c:pt>
                <c:pt idx="19">
                  <c:v>0.22352525040397545</c:v>
                </c:pt>
                <c:pt idx="20">
                  <c:v>0.21521099154041959</c:v>
                </c:pt>
                <c:pt idx="21">
                  <c:v>0.21300848546183385</c:v>
                </c:pt>
                <c:pt idx="22">
                  <c:v>0.19820033294299574</c:v>
                </c:pt>
                <c:pt idx="23">
                  <c:v>0.19292349520461913</c:v>
                </c:pt>
                <c:pt idx="24">
                  <c:v>0.18887671652022772</c:v>
                </c:pt>
              </c:numCache>
            </c:numRef>
          </c:val>
          <c:smooth val="0"/>
          <c:extLst>
            <c:ext xmlns:c16="http://schemas.microsoft.com/office/drawing/2014/chart" uri="{C3380CC4-5D6E-409C-BE32-E72D297353CC}">
              <c16:uniqueId val="{00000004-39E6-064F-A59B-1520FCF14168}"/>
            </c:ext>
          </c:extLst>
        </c:ser>
        <c:ser>
          <c:idx val="5"/>
          <c:order val="5"/>
          <c:tx>
            <c:strRef>
              <c:f>Sheet1!$G$1</c:f>
              <c:strCache>
                <c:ptCount val="1"/>
                <c:pt idx="0">
                  <c:v>2018-2022</c:v>
                </c:pt>
              </c:strCache>
            </c:strRef>
          </c:tx>
          <c:spPr>
            <a:ln w="38100" cap="rnd">
              <a:solidFill>
                <a:srgbClr val="74BC1F"/>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Sheet1!$G$2:$G$26</c:f>
              <c:numCache>
                <c:formatCode>0%</c:formatCode>
                <c:ptCount val="25"/>
                <c:pt idx="0">
                  <c:v>0.63748592514624547</c:v>
                </c:pt>
                <c:pt idx="1">
                  <c:v>0.60090082974272396</c:v>
                </c:pt>
                <c:pt idx="2">
                  <c:v>0.53984845075943055</c:v>
                </c:pt>
                <c:pt idx="3">
                  <c:v>0.46175696900693686</c:v>
                </c:pt>
                <c:pt idx="4">
                  <c:v>0.43116325485879969</c:v>
                </c:pt>
                <c:pt idx="5">
                  <c:v>0.4060254624830531</c:v>
                </c:pt>
                <c:pt idx="6">
                  <c:v>0.38773660940020177</c:v>
                </c:pt>
                <c:pt idx="7">
                  <c:v>0.3312598130282029</c:v>
                </c:pt>
                <c:pt idx="8">
                  <c:v>0.3116031603232296</c:v>
                </c:pt>
                <c:pt idx="9">
                  <c:v>0.30137134397653359</c:v>
                </c:pt>
                <c:pt idx="10">
                  <c:v>0.2944449490708837</c:v>
                </c:pt>
                <c:pt idx="11">
                  <c:v>0.28497086705806846</c:v>
                </c:pt>
                <c:pt idx="12">
                  <c:v>0.28344912760758267</c:v>
                </c:pt>
                <c:pt idx="13">
                  <c:v>0.27834829470709421</c:v>
                </c:pt>
                <c:pt idx="14">
                  <c:v>0.28159953250129677</c:v>
                </c:pt>
                <c:pt idx="15">
                  <c:v>0.27085850096417247</c:v>
                </c:pt>
                <c:pt idx="16">
                  <c:v>0.26122999081125114</c:v>
                </c:pt>
                <c:pt idx="17">
                  <c:v>0.26059356078321</c:v>
                </c:pt>
                <c:pt idx="18">
                  <c:v>0.25834604324899668</c:v>
                </c:pt>
                <c:pt idx="19">
                  <c:v>0.25016861379748789</c:v>
                </c:pt>
                <c:pt idx="20">
                  <c:v>0.24042809949827207</c:v>
                </c:pt>
                <c:pt idx="21">
                  <c:v>0.23087745516809274</c:v>
                </c:pt>
                <c:pt idx="22">
                  <c:v>0.22724522217118884</c:v>
                </c:pt>
                <c:pt idx="23">
                  <c:v>0.226182420409862</c:v>
                </c:pt>
                <c:pt idx="24">
                  <c:v>0.22711816225382925</c:v>
                </c:pt>
              </c:numCache>
            </c:numRef>
          </c:val>
          <c:smooth val="0"/>
          <c:extLst>
            <c:ext xmlns:c16="http://schemas.microsoft.com/office/drawing/2014/chart" uri="{C3380CC4-5D6E-409C-BE32-E72D297353CC}">
              <c16:uniqueId val="{00000005-39E6-064F-A59B-1520FCF14168}"/>
            </c:ext>
          </c:extLst>
        </c:ser>
        <c:dLbls>
          <c:showLegendKey val="0"/>
          <c:showVal val="0"/>
          <c:showCatName val="0"/>
          <c:showSerName val="0"/>
          <c:showPercent val="0"/>
          <c:showBubbleSize val="0"/>
        </c:dLbls>
        <c:smooth val="0"/>
        <c:axId val="751406400"/>
        <c:axId val="663835856"/>
      </c:lineChart>
      <c:catAx>
        <c:axId val="751406400"/>
        <c:scaling>
          <c:orientation val="minMax"/>
        </c:scaling>
        <c:delete val="0"/>
        <c:axPos val="b"/>
        <c:title>
          <c:tx>
            <c:rich>
              <a:bodyPr rot="0" spcFirstLastPara="1" vertOverflow="ellipsis" vert="horz" wrap="square" anchor="ctr" anchorCtr="1"/>
              <a:lstStyle/>
              <a:p>
                <a:pPr algn="ctr" rtl="0">
                  <a:defRPr sz="1330" b="0" i="0" u="none" strike="noStrike" kern="1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r>
                  <a:rPr lang="en-US"/>
                  <a:t>Months after generic entry</a:t>
                </a:r>
              </a:p>
            </c:rich>
          </c:tx>
          <c:layout>
            <c:manualLayout>
              <c:xMode val="edge"/>
              <c:yMode val="edge"/>
              <c:x val="0.42776360854297713"/>
              <c:y val="0.87042926443547175"/>
            </c:manualLayout>
          </c:layout>
          <c:overlay val="0"/>
          <c:spPr>
            <a:noFill/>
            <a:ln>
              <a:noFill/>
            </a:ln>
            <a:effectLst/>
          </c:spPr>
          <c:txPr>
            <a:bodyPr rot="0" spcFirstLastPara="1" vertOverflow="ellipsis" vert="horz" wrap="square" anchor="ctr" anchorCtr="1"/>
            <a:lstStyle/>
            <a:p>
              <a:pPr algn="ctr" rtl="0">
                <a:defRPr sz="1330" b="0" i="0" u="none" strike="noStrike" kern="1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numFmt formatCode="General" sourceLinked="1"/>
        <c:majorTickMark val="none"/>
        <c:minorTickMark val="none"/>
        <c:tickLblPos val="nextTo"/>
        <c:spPr>
          <a:noFill/>
          <a:ln w="38100"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00" b="0" i="0" u="none" strike="noStrike" kern="1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663835856"/>
        <c:crosses val="autoZero"/>
        <c:auto val="1"/>
        <c:lblAlgn val="ctr"/>
        <c:lblOffset val="100"/>
        <c:noMultiLvlLbl val="0"/>
      </c:catAx>
      <c:valAx>
        <c:axId val="663835856"/>
        <c:scaling>
          <c:orientation val="minMax"/>
          <c:max val="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solidFill>
            <a:schemeClr val="bg1"/>
          </a:solidFill>
          <a:ln w="38100">
            <a:solidFill>
              <a:srgbClr val="DBE3E7"/>
            </a:solidFill>
          </a:ln>
          <a:effectLst/>
        </c:spPr>
        <c:txPr>
          <a:bodyPr rot="-60000000" spcFirstLastPara="1" vertOverflow="ellipsis" vert="horz" wrap="square" anchor="ctr" anchorCtr="1"/>
          <a:lstStyle/>
          <a:p>
            <a:pPr algn="ctr">
              <a:defRPr sz="1000" b="0" i="0" u="none" strike="noStrike" kern="1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751406400"/>
        <c:crosses val="autoZero"/>
        <c:crossBetween val="between"/>
      </c:valAx>
      <c:spPr>
        <a:noFill/>
        <a:ln>
          <a:noFill/>
        </a:ln>
        <a:effectLst/>
      </c:spPr>
    </c:plotArea>
    <c:legend>
      <c:legendPos val="b"/>
      <c:layout>
        <c:manualLayout>
          <c:xMode val="edge"/>
          <c:yMode val="edge"/>
          <c:x val="0"/>
          <c:y val="0.94464376596424227"/>
          <c:w val="0.98320774445957226"/>
          <c:h val="5.50988331457251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860"/>
              <a:t>Generic Drugs Have Gained Traction (From Approximately 48% of the Rx Share to 90%) While Consistently Saving Consumers</a:t>
            </a:r>
          </a:p>
        </c:rich>
      </c:tx>
      <c:layout>
        <c:manualLayout>
          <c:xMode val="edge"/>
          <c:yMode val="edge"/>
          <c:x val="0.10928485754956675"/>
          <c:y val="0"/>
        </c:manualLayout>
      </c:layout>
      <c:overlay val="0"/>
      <c:spPr>
        <a:noFill/>
        <a:ln>
          <a:noFill/>
        </a:ln>
        <a:effectLst/>
      </c:spPr>
      <c:txPr>
        <a:bodyPr rot="0" spcFirstLastPara="1" vertOverflow="ellipsis" vert="horz" wrap="square" anchor="ctr" anchorCtr="1"/>
        <a:lstStyle/>
        <a:p>
          <a:pPr>
            <a:defRPr sz="186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lineChart>
        <c:grouping val="standard"/>
        <c:varyColors val="0"/>
        <c:ser>
          <c:idx val="0"/>
          <c:order val="0"/>
          <c:tx>
            <c:strRef>
              <c:f>Sheet1!$B$1</c:f>
              <c:strCache>
                <c:ptCount val="1"/>
                <c:pt idx="0">
                  <c:v>%Rx</c:v>
                </c:pt>
              </c:strCache>
            </c:strRef>
          </c:tx>
          <c:spPr>
            <a:ln w="28575" cap="rnd">
              <a:solidFill>
                <a:schemeClr val="accent1"/>
              </a:solidFill>
              <a:round/>
            </a:ln>
            <a:effectLst/>
          </c:spPr>
          <c:marker>
            <c:symbol val="none"/>
          </c:marker>
          <c:cat>
            <c:strRef>
              <c:f>Sheet1!$A$2:$A$27</c:f>
              <c:strCache>
                <c:ptCount val="26"/>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strCache>
            </c:strRef>
          </c:cat>
          <c:val>
            <c:numRef>
              <c:f>Sheet1!$B$2:$B$27</c:f>
              <c:numCache>
                <c:formatCode>General</c:formatCode>
                <c:ptCount val="26"/>
                <c:pt idx="0">
                  <c:v>47.4</c:v>
                </c:pt>
                <c:pt idx="1">
                  <c:v>46.5</c:v>
                </c:pt>
                <c:pt idx="2">
                  <c:v>46.6</c:v>
                </c:pt>
                <c:pt idx="3">
                  <c:v>51.4</c:v>
                </c:pt>
                <c:pt idx="4">
                  <c:v>54.1</c:v>
                </c:pt>
                <c:pt idx="5">
                  <c:v>56.6</c:v>
                </c:pt>
                <c:pt idx="6">
                  <c:v>60.1</c:v>
                </c:pt>
                <c:pt idx="7">
                  <c:v>65.400000000000006</c:v>
                </c:pt>
                <c:pt idx="8">
                  <c:v>67.3</c:v>
                </c:pt>
                <c:pt idx="9">
                  <c:v>71.5</c:v>
                </c:pt>
                <c:pt idx="10">
                  <c:v>74.599999999999994</c:v>
                </c:pt>
                <c:pt idx="11">
                  <c:v>77.599999999999994</c:v>
                </c:pt>
                <c:pt idx="12">
                  <c:v>80</c:v>
                </c:pt>
                <c:pt idx="13">
                  <c:v>83.4</c:v>
                </c:pt>
                <c:pt idx="16">
                  <c:v>89</c:v>
                </c:pt>
                <c:pt idx="17">
                  <c:v>89</c:v>
                </c:pt>
                <c:pt idx="18">
                  <c:v>90</c:v>
                </c:pt>
                <c:pt idx="19">
                  <c:v>90</c:v>
                </c:pt>
                <c:pt idx="20">
                  <c:v>90</c:v>
                </c:pt>
                <c:pt idx="21">
                  <c:v>90</c:v>
                </c:pt>
                <c:pt idx="22">
                  <c:v>91</c:v>
                </c:pt>
                <c:pt idx="23">
                  <c:v>90</c:v>
                </c:pt>
                <c:pt idx="24">
                  <c:v>90</c:v>
                </c:pt>
                <c:pt idx="25">
                  <c:v>90</c:v>
                </c:pt>
              </c:numCache>
            </c:numRef>
          </c:val>
          <c:smooth val="0"/>
          <c:extLst>
            <c:ext xmlns:c16="http://schemas.microsoft.com/office/drawing/2014/chart" uri="{C3380CC4-5D6E-409C-BE32-E72D297353CC}">
              <c16:uniqueId val="{00000000-E291-9A49-8C6B-8E97E3F64FEE}"/>
            </c:ext>
          </c:extLst>
        </c:ser>
        <c:ser>
          <c:idx val="1"/>
          <c:order val="1"/>
          <c:tx>
            <c:strRef>
              <c:f>Sheet1!$C$1</c:f>
              <c:strCache>
                <c:ptCount val="1"/>
                <c:pt idx="0">
                  <c:v>%Drug costs</c:v>
                </c:pt>
              </c:strCache>
            </c:strRef>
          </c:tx>
          <c:spPr>
            <a:ln w="28575" cap="rnd">
              <a:solidFill>
                <a:schemeClr val="accent2"/>
              </a:solidFill>
              <a:round/>
            </a:ln>
            <a:effectLst/>
          </c:spPr>
          <c:marker>
            <c:symbol val="none"/>
          </c:marker>
          <c:cat>
            <c:strRef>
              <c:f>Sheet1!$A$2:$A$27</c:f>
              <c:strCache>
                <c:ptCount val="26"/>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strCache>
            </c:strRef>
          </c:cat>
          <c:val>
            <c:numRef>
              <c:f>Sheet1!$C$2:$C$27</c:f>
              <c:numCache>
                <c:formatCode>General</c:formatCode>
                <c:ptCount val="26"/>
                <c:pt idx="3">
                  <c:v>15.7</c:v>
                </c:pt>
                <c:pt idx="4">
                  <c:v>17.100000000000001</c:v>
                </c:pt>
                <c:pt idx="5">
                  <c:v>17.5</c:v>
                </c:pt>
                <c:pt idx="6">
                  <c:v>18.899999999999999</c:v>
                </c:pt>
                <c:pt idx="7">
                  <c:v>20</c:v>
                </c:pt>
                <c:pt idx="8">
                  <c:v>20.7</c:v>
                </c:pt>
                <c:pt idx="9">
                  <c:v>21.6</c:v>
                </c:pt>
                <c:pt idx="10">
                  <c:v>23.1</c:v>
                </c:pt>
                <c:pt idx="11">
                  <c:v>25.3</c:v>
                </c:pt>
                <c:pt idx="12">
                  <c:v>26.4</c:v>
                </c:pt>
                <c:pt idx="13">
                  <c:v>29</c:v>
                </c:pt>
                <c:pt idx="14">
                  <c:v>29</c:v>
                </c:pt>
                <c:pt idx="15">
                  <c:v>28</c:v>
                </c:pt>
                <c:pt idx="16">
                  <c:v>27</c:v>
                </c:pt>
                <c:pt idx="17">
                  <c:v>26</c:v>
                </c:pt>
                <c:pt idx="18">
                  <c:v>23</c:v>
                </c:pt>
                <c:pt idx="19">
                  <c:v>22</c:v>
                </c:pt>
                <c:pt idx="20">
                  <c:v>20</c:v>
                </c:pt>
                <c:pt idx="21">
                  <c:v>18.100000000000001</c:v>
                </c:pt>
                <c:pt idx="22">
                  <c:v>18.2</c:v>
                </c:pt>
                <c:pt idx="23">
                  <c:v>17.5</c:v>
                </c:pt>
                <c:pt idx="24">
                  <c:v>13.1</c:v>
                </c:pt>
                <c:pt idx="25">
                  <c:v>12</c:v>
                </c:pt>
              </c:numCache>
            </c:numRef>
          </c:val>
          <c:smooth val="0"/>
          <c:extLst>
            <c:ext xmlns:c16="http://schemas.microsoft.com/office/drawing/2014/chart" uri="{C3380CC4-5D6E-409C-BE32-E72D297353CC}">
              <c16:uniqueId val="{00000001-E291-9A49-8C6B-8E97E3F64FEE}"/>
            </c:ext>
          </c:extLst>
        </c:ser>
        <c:dLbls>
          <c:showLegendKey val="0"/>
          <c:showVal val="0"/>
          <c:showCatName val="0"/>
          <c:showSerName val="0"/>
          <c:showPercent val="0"/>
          <c:showBubbleSize val="0"/>
        </c:dLbls>
        <c:smooth val="0"/>
        <c:axId val="20162832"/>
        <c:axId val="20791296"/>
      </c:lineChart>
      <c:catAx>
        <c:axId val="201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0791296"/>
        <c:crosses val="autoZero"/>
        <c:auto val="1"/>
        <c:lblAlgn val="ctr"/>
        <c:lblOffset val="100"/>
        <c:noMultiLvlLbl val="0"/>
      </c:catAx>
      <c:valAx>
        <c:axId val="2079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2016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860"/>
              <a:t>Number of Generic Oral Solids (in Billions)</a:t>
            </a:r>
          </a:p>
        </c:rich>
      </c:tx>
      <c:overlay val="0"/>
      <c:spPr>
        <a:noFill/>
        <a:ln>
          <a:noFill/>
        </a:ln>
        <a:effectLst/>
      </c:spPr>
      <c:txPr>
        <a:bodyPr rot="0" spcFirstLastPara="1" vertOverflow="ellipsis" vert="horz" wrap="square" anchor="ctr" anchorCtr="1"/>
        <a:lstStyle/>
        <a:p>
          <a:pPr>
            <a:defRPr sz="186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Number of Generic Oral Solids</c:v>
                </c:pt>
              </c:strCache>
            </c:strRef>
          </c:tx>
          <c:spPr>
            <a:solidFill>
              <a:srgbClr val="13B7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0.00</c:formatCode>
                <c:ptCount val="10"/>
                <c:pt idx="0">
                  <c:v>167.13</c:v>
                </c:pt>
                <c:pt idx="1">
                  <c:v>172.85</c:v>
                </c:pt>
                <c:pt idx="2">
                  <c:v>174.65</c:v>
                </c:pt>
                <c:pt idx="3">
                  <c:v>176.81</c:v>
                </c:pt>
                <c:pt idx="4">
                  <c:v>179.58</c:v>
                </c:pt>
                <c:pt idx="5">
                  <c:v>183.05</c:v>
                </c:pt>
                <c:pt idx="6">
                  <c:v>188.14</c:v>
                </c:pt>
                <c:pt idx="7">
                  <c:v>193.33</c:v>
                </c:pt>
                <c:pt idx="8">
                  <c:v>195.97</c:v>
                </c:pt>
                <c:pt idx="9">
                  <c:v>196.58</c:v>
                </c:pt>
              </c:numCache>
            </c:numRef>
          </c:val>
          <c:extLst>
            <c:ext xmlns:c16="http://schemas.microsoft.com/office/drawing/2014/chart" uri="{C3380CC4-5D6E-409C-BE32-E72D297353CC}">
              <c16:uniqueId val="{00000000-8A7C-DE4E-8806-3986346DEE25}"/>
            </c:ext>
          </c:extLst>
        </c:ser>
        <c:dLbls>
          <c:dLblPos val="outEnd"/>
          <c:showLegendKey val="0"/>
          <c:showVal val="1"/>
          <c:showCatName val="0"/>
          <c:showSerName val="0"/>
          <c:showPercent val="0"/>
          <c:showBubbleSize val="0"/>
        </c:dLbls>
        <c:gapWidth val="75"/>
        <c:overlap val="-25"/>
        <c:axId val="1039519519"/>
        <c:axId val="1008867423"/>
      </c:barChart>
      <c:catAx>
        <c:axId val="103951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008867423"/>
        <c:crosses val="autoZero"/>
        <c:auto val="1"/>
        <c:lblAlgn val="ctr"/>
        <c:lblOffset val="100"/>
        <c:noMultiLvlLbl val="0"/>
      </c:catAx>
      <c:valAx>
        <c:axId val="10088674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1039519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860"/>
              <a:t>Generic Prices Fall Too Far and Too Fast</a:t>
            </a:r>
          </a:p>
        </c:rich>
      </c:tx>
      <c:overlay val="0"/>
      <c:spPr>
        <a:noFill/>
        <a:ln>
          <a:noFill/>
        </a:ln>
        <a:effectLst/>
      </c:spPr>
      <c:txPr>
        <a:bodyPr rot="0" spcFirstLastPara="1" vertOverflow="ellipsis" vert="horz" wrap="square" anchor="ctr" anchorCtr="1"/>
        <a:lstStyle/>
        <a:p>
          <a:pPr>
            <a:defRPr sz="186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manualLayout>
          <c:layoutTarget val="inner"/>
          <c:xMode val="edge"/>
          <c:yMode val="edge"/>
          <c:x val="4.1342568880031787E-2"/>
          <c:y val="0.16463039553051603"/>
          <c:w val="0.94537240949210521"/>
          <c:h val="0.68874881044133984"/>
        </c:manualLayout>
      </c:layout>
      <c:lineChart>
        <c:grouping val="standard"/>
        <c:varyColors val="0"/>
        <c:ser>
          <c:idx val="0"/>
          <c:order val="0"/>
          <c:tx>
            <c:strRef>
              <c:f>Sheet1!$B$1</c:f>
              <c:strCache>
                <c:ptCount val="1"/>
                <c:pt idx="0">
                  <c:v>1993–2022</c:v>
                </c:pt>
              </c:strCache>
            </c:strRef>
          </c:tx>
          <c:spPr>
            <a:ln w="28575" cap="rnd">
              <a:solidFill>
                <a:srgbClr val="0083BF"/>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Sheet1!$B$2:$B$26</c:f>
              <c:numCache>
                <c:formatCode>0%</c:formatCode>
                <c:ptCount val="25"/>
                <c:pt idx="0">
                  <c:v>0.7</c:v>
                </c:pt>
                <c:pt idx="1">
                  <c:v>0.7</c:v>
                </c:pt>
                <c:pt idx="2">
                  <c:v>0.66</c:v>
                </c:pt>
                <c:pt idx="3">
                  <c:v>0.63</c:v>
                </c:pt>
                <c:pt idx="4">
                  <c:v>0.6</c:v>
                </c:pt>
                <c:pt idx="5">
                  <c:v>0.59</c:v>
                </c:pt>
                <c:pt idx="6">
                  <c:v>0.53</c:v>
                </c:pt>
                <c:pt idx="7">
                  <c:v>0.51</c:v>
                </c:pt>
                <c:pt idx="8">
                  <c:v>0.5</c:v>
                </c:pt>
                <c:pt idx="9">
                  <c:v>0.48</c:v>
                </c:pt>
                <c:pt idx="10">
                  <c:v>0.47</c:v>
                </c:pt>
                <c:pt idx="11">
                  <c:v>0.45</c:v>
                </c:pt>
                <c:pt idx="12">
                  <c:v>0.44</c:v>
                </c:pt>
                <c:pt idx="13">
                  <c:v>0.44</c:v>
                </c:pt>
                <c:pt idx="14">
                  <c:v>0.43</c:v>
                </c:pt>
                <c:pt idx="15">
                  <c:v>0.42</c:v>
                </c:pt>
                <c:pt idx="16">
                  <c:v>0.42</c:v>
                </c:pt>
                <c:pt idx="17">
                  <c:v>0.4</c:v>
                </c:pt>
                <c:pt idx="18">
                  <c:v>0.39</c:v>
                </c:pt>
                <c:pt idx="19">
                  <c:v>0.37</c:v>
                </c:pt>
                <c:pt idx="20">
                  <c:v>0.37</c:v>
                </c:pt>
                <c:pt idx="21">
                  <c:v>0.36</c:v>
                </c:pt>
                <c:pt idx="22">
                  <c:v>0.35</c:v>
                </c:pt>
                <c:pt idx="23">
                  <c:v>0.34</c:v>
                </c:pt>
                <c:pt idx="24">
                  <c:v>0.34</c:v>
                </c:pt>
              </c:numCache>
            </c:numRef>
          </c:val>
          <c:smooth val="0"/>
          <c:extLst>
            <c:ext xmlns:c16="http://schemas.microsoft.com/office/drawing/2014/chart" uri="{C3380CC4-5D6E-409C-BE32-E72D297353CC}">
              <c16:uniqueId val="{00000000-DE3D-F942-8576-B1E81F2DA3DB}"/>
            </c:ext>
          </c:extLst>
        </c:ser>
        <c:ser>
          <c:idx val="1"/>
          <c:order val="1"/>
          <c:tx>
            <c:strRef>
              <c:f>Sheet1!$C$1</c:f>
              <c:strCache>
                <c:ptCount val="1"/>
                <c:pt idx="0">
                  <c:v>2003–2012</c:v>
                </c:pt>
              </c:strCache>
            </c:strRef>
          </c:tx>
          <c:spPr>
            <a:ln w="28575" cap="rnd">
              <a:solidFill>
                <a:srgbClr val="FF7700"/>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Sheet1!$C$2:$C$26</c:f>
              <c:numCache>
                <c:formatCode>0%</c:formatCode>
                <c:ptCount val="25"/>
                <c:pt idx="0">
                  <c:v>0.67</c:v>
                </c:pt>
                <c:pt idx="1">
                  <c:v>0.66</c:v>
                </c:pt>
                <c:pt idx="2">
                  <c:v>0.62</c:v>
                </c:pt>
                <c:pt idx="3">
                  <c:v>0.6</c:v>
                </c:pt>
                <c:pt idx="4">
                  <c:v>0.56999999999999995</c:v>
                </c:pt>
                <c:pt idx="5">
                  <c:v>0.55000000000000004</c:v>
                </c:pt>
                <c:pt idx="6">
                  <c:v>0.49</c:v>
                </c:pt>
                <c:pt idx="7">
                  <c:v>0.44</c:v>
                </c:pt>
                <c:pt idx="8">
                  <c:v>0.42</c:v>
                </c:pt>
                <c:pt idx="9">
                  <c:v>0.38</c:v>
                </c:pt>
                <c:pt idx="10">
                  <c:v>0.37</c:v>
                </c:pt>
                <c:pt idx="11">
                  <c:v>0.36</c:v>
                </c:pt>
                <c:pt idx="12">
                  <c:v>0.35</c:v>
                </c:pt>
                <c:pt idx="13">
                  <c:v>0.35</c:v>
                </c:pt>
                <c:pt idx="14">
                  <c:v>0.34</c:v>
                </c:pt>
                <c:pt idx="15">
                  <c:v>0.33</c:v>
                </c:pt>
                <c:pt idx="16">
                  <c:v>0.32</c:v>
                </c:pt>
                <c:pt idx="17">
                  <c:v>0.3</c:v>
                </c:pt>
                <c:pt idx="18">
                  <c:v>0.28999999999999998</c:v>
                </c:pt>
                <c:pt idx="19">
                  <c:v>0.28000000000000003</c:v>
                </c:pt>
                <c:pt idx="20">
                  <c:v>0.28000000000000003</c:v>
                </c:pt>
                <c:pt idx="21">
                  <c:v>0.27</c:v>
                </c:pt>
                <c:pt idx="22">
                  <c:v>0.27</c:v>
                </c:pt>
                <c:pt idx="23">
                  <c:v>0.26</c:v>
                </c:pt>
                <c:pt idx="24">
                  <c:v>0.25</c:v>
                </c:pt>
              </c:numCache>
            </c:numRef>
          </c:val>
          <c:smooth val="0"/>
          <c:extLst>
            <c:ext xmlns:c16="http://schemas.microsoft.com/office/drawing/2014/chart" uri="{C3380CC4-5D6E-409C-BE32-E72D297353CC}">
              <c16:uniqueId val="{00000001-DE3D-F942-8576-B1E81F2DA3DB}"/>
            </c:ext>
          </c:extLst>
        </c:ser>
        <c:ser>
          <c:idx val="2"/>
          <c:order val="2"/>
          <c:tx>
            <c:strRef>
              <c:f>Sheet1!$D$1</c:f>
              <c:strCache>
                <c:ptCount val="1"/>
                <c:pt idx="0">
                  <c:v>2013–2022</c:v>
                </c:pt>
              </c:strCache>
            </c:strRef>
          </c:tx>
          <c:spPr>
            <a:ln w="28575" cap="rnd">
              <a:solidFill>
                <a:srgbClr val="13B74C"/>
              </a:solidFill>
              <a:round/>
            </a:ln>
            <a:effectLst/>
          </c:spPr>
          <c:marker>
            <c:symbol val="none"/>
          </c:marker>
          <c:cat>
            <c:numRef>
              <c:f>Sheet1!$A$2:$A$26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Sheet1!$D$2:$D$26</c:f>
              <c:numCache>
                <c:formatCode>0%</c:formatCode>
                <c:ptCount val="25"/>
                <c:pt idx="0">
                  <c:v>0.67</c:v>
                </c:pt>
                <c:pt idx="1">
                  <c:v>0.62</c:v>
                </c:pt>
                <c:pt idx="2">
                  <c:v>0.59</c:v>
                </c:pt>
                <c:pt idx="3">
                  <c:v>0.56000000000000005</c:v>
                </c:pt>
                <c:pt idx="4">
                  <c:v>0.54</c:v>
                </c:pt>
                <c:pt idx="5">
                  <c:v>0.52</c:v>
                </c:pt>
                <c:pt idx="6">
                  <c:v>0.46</c:v>
                </c:pt>
                <c:pt idx="7">
                  <c:v>0.41</c:v>
                </c:pt>
                <c:pt idx="8">
                  <c:v>0.38</c:v>
                </c:pt>
                <c:pt idx="9">
                  <c:v>0.35</c:v>
                </c:pt>
                <c:pt idx="10">
                  <c:v>0.34</c:v>
                </c:pt>
                <c:pt idx="11">
                  <c:v>0.32</c:v>
                </c:pt>
                <c:pt idx="12">
                  <c:v>0.31</c:v>
                </c:pt>
                <c:pt idx="13">
                  <c:v>0.31</c:v>
                </c:pt>
                <c:pt idx="14">
                  <c:v>0.3</c:v>
                </c:pt>
                <c:pt idx="15">
                  <c:v>0.28999999999999998</c:v>
                </c:pt>
                <c:pt idx="16">
                  <c:v>0.28000000000000003</c:v>
                </c:pt>
                <c:pt idx="17">
                  <c:v>0.27</c:v>
                </c:pt>
                <c:pt idx="18">
                  <c:v>0.26</c:v>
                </c:pt>
                <c:pt idx="19">
                  <c:v>0.25</c:v>
                </c:pt>
                <c:pt idx="20">
                  <c:v>0.25</c:v>
                </c:pt>
                <c:pt idx="21">
                  <c:v>0.24</c:v>
                </c:pt>
                <c:pt idx="22">
                  <c:v>0.23</c:v>
                </c:pt>
                <c:pt idx="23">
                  <c:v>0.23</c:v>
                </c:pt>
                <c:pt idx="24">
                  <c:v>0.22</c:v>
                </c:pt>
              </c:numCache>
            </c:numRef>
          </c:val>
          <c:smooth val="0"/>
          <c:extLst>
            <c:ext xmlns:c16="http://schemas.microsoft.com/office/drawing/2014/chart" uri="{C3380CC4-5D6E-409C-BE32-E72D297353CC}">
              <c16:uniqueId val="{00000002-DE3D-F942-8576-B1E81F2DA3DB}"/>
            </c:ext>
          </c:extLst>
        </c:ser>
        <c:dLbls>
          <c:showLegendKey val="0"/>
          <c:showVal val="0"/>
          <c:showCatName val="0"/>
          <c:showSerName val="0"/>
          <c:showPercent val="0"/>
          <c:showBubbleSize val="0"/>
        </c:dLbls>
        <c:smooth val="0"/>
        <c:axId val="826103903"/>
        <c:axId val="587024127"/>
      </c:lineChart>
      <c:catAx>
        <c:axId val="82610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587024127"/>
        <c:crosses val="autoZero"/>
        <c:auto val="1"/>
        <c:lblAlgn val="ctr"/>
        <c:lblOffset val="100"/>
        <c:noMultiLvlLbl val="0"/>
      </c:catAx>
      <c:valAx>
        <c:axId val="5870241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crossAx val="826103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a:t>2024 Generic Savings by Method of Payment ($B)</a:t>
            </a:r>
          </a:p>
          <a:p>
            <a:pPr>
              <a:defRPr/>
            </a:pPr>
            <a:r>
              <a:rPr lang="en-US"/>
              <a:t>n=$420B</a:t>
            </a:r>
          </a:p>
        </c:rich>
      </c:tx>
      <c:layout>
        <c:manualLayout>
          <c:xMode val="edge"/>
          <c:yMode val="edge"/>
          <c:x val="7.5964882199840489E-2"/>
          <c:y val="2.343711988239708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pieChart>
        <c:varyColors val="1"/>
        <c:ser>
          <c:idx val="0"/>
          <c:order val="0"/>
          <c:tx>
            <c:strRef>
              <c:f>Sheet1!$B$1</c:f>
              <c:strCache>
                <c:ptCount val="1"/>
                <c:pt idx="0">
                  <c:v>2024 generic savings by method of payment ($B)</c:v>
                </c:pt>
              </c:strCache>
            </c:strRef>
          </c:tx>
          <c:dPt>
            <c:idx val="0"/>
            <c:bubble3D val="0"/>
            <c:spPr>
              <a:solidFill>
                <a:srgbClr val="FC814A"/>
              </a:solidFill>
              <a:ln w="19050">
                <a:solidFill>
                  <a:schemeClr val="lt1"/>
                </a:solidFill>
              </a:ln>
              <a:effectLst/>
            </c:spPr>
            <c:extLst>
              <c:ext xmlns:c16="http://schemas.microsoft.com/office/drawing/2014/chart" uri="{C3380CC4-5D6E-409C-BE32-E72D297353CC}">
                <c16:uniqueId val="{00000005-9E2F-B94E-BDAF-B5D81370169D}"/>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4-9E2F-B94E-BDAF-B5D81370169D}"/>
              </c:ext>
            </c:extLst>
          </c:dPt>
          <c:dPt>
            <c:idx val="2"/>
            <c:bubble3D val="0"/>
            <c:spPr>
              <a:solidFill>
                <a:srgbClr val="0083BF"/>
              </a:solidFill>
              <a:ln w="19050">
                <a:solidFill>
                  <a:schemeClr val="lt1"/>
                </a:solidFill>
              </a:ln>
              <a:effectLst/>
            </c:spPr>
            <c:extLst>
              <c:ext xmlns:c16="http://schemas.microsoft.com/office/drawing/2014/chart" uri="{C3380CC4-5D6E-409C-BE32-E72D297353CC}">
                <c16:uniqueId val="{00000003-9E2F-B94E-BDAF-B5D81370169D}"/>
              </c:ext>
            </c:extLst>
          </c:dPt>
          <c:dPt>
            <c:idx val="3"/>
            <c:bubble3D val="0"/>
            <c:spPr>
              <a:solidFill>
                <a:srgbClr val="13B74C"/>
              </a:solidFill>
              <a:ln w="19050">
                <a:solidFill>
                  <a:schemeClr val="lt1"/>
                </a:solidFill>
              </a:ln>
              <a:effectLst/>
            </c:spPr>
            <c:extLst>
              <c:ext xmlns:c16="http://schemas.microsoft.com/office/drawing/2014/chart" uri="{C3380CC4-5D6E-409C-BE32-E72D297353CC}">
                <c16:uniqueId val="{00000002-9E2F-B94E-BDAF-B5D81370169D}"/>
              </c:ext>
            </c:extLst>
          </c:dPt>
          <c:dLbls>
            <c:dLbl>
              <c:idx val="0"/>
              <c:tx>
                <c:rich>
                  <a:bodyPr/>
                  <a:lstStyle/>
                  <a:p>
                    <a:r>
                      <a:rPr lang="en-US"/>
                      <a:t>Commercial</a:t>
                    </a:r>
                  </a:p>
                  <a:p>
                    <a:fld id="{35DE52C0-9145-DE44-A175-817705552438}"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E2F-B94E-BDAF-B5D81370169D}"/>
                </c:ext>
              </c:extLst>
            </c:dLbl>
            <c:dLbl>
              <c:idx val="1"/>
              <c:tx>
                <c:rich>
                  <a:bodyPr/>
                  <a:lstStyle/>
                  <a:p>
                    <a:r>
                      <a:rPr lang="en-US"/>
                      <a:t>Medicare D</a:t>
                    </a:r>
                  </a:p>
                  <a:p>
                    <a:fld id="{23EDF739-D7AA-C84B-8288-C433D643C1FE}" type="VALUE">
                      <a:rPr lang="en-US" smtClean="0"/>
                      <a:pPr/>
                      <a:t>[VALUE]</a:t>
                    </a:fld>
                    <a:endParaRPr lang="en-US"/>
                  </a:p>
                </c:rich>
              </c:tx>
              <c:dLblPos val="in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9E2F-B94E-BDAF-B5D81370169D}"/>
                </c:ext>
              </c:extLst>
            </c:dLbl>
            <c:dLbl>
              <c:idx val="2"/>
              <c:tx>
                <c:rich>
                  <a:bodyPr/>
                  <a:lstStyle/>
                  <a:p>
                    <a:r>
                      <a:rPr lang="en-US"/>
                      <a:t>Medicaid</a:t>
                    </a:r>
                  </a:p>
                  <a:p>
                    <a:fld id="{7D97E02D-502E-B349-BF23-922DDCC4EE3F}" type="VALUE">
                      <a:rPr lang="en-US" smtClean="0"/>
                      <a:pPr/>
                      <a:t>[VALUE]</a:t>
                    </a:fld>
                    <a:endParaRPr lang="en-US"/>
                  </a:p>
                </c:rich>
              </c:tx>
              <c:dLblPos val="in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9E2F-B94E-BDAF-B5D81370169D}"/>
                </c:ext>
              </c:extLst>
            </c:dLbl>
            <c:dLbl>
              <c:idx val="3"/>
              <c:tx>
                <c:rich>
                  <a:bodyPr/>
                  <a:lstStyle/>
                  <a:p>
                    <a:r>
                      <a:rPr lang="en-US"/>
                      <a:t>Cash</a:t>
                    </a:r>
                  </a:p>
                  <a:p>
                    <a:fld id="{245D0C8A-5D89-4944-951A-C32EEBA37C1E}"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E2F-B94E-BDAF-B5D81370169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Commercial</c:v>
                </c:pt>
                <c:pt idx="1">
                  <c:v>Medicare D</c:v>
                </c:pt>
                <c:pt idx="2">
                  <c:v>Medicaid</c:v>
                </c:pt>
                <c:pt idx="3">
                  <c:v>Cash</c:v>
                </c:pt>
              </c:strCache>
            </c:strRef>
          </c:cat>
          <c:val>
            <c:numRef>
              <c:f>Sheet1!$B$2:$B$5</c:f>
              <c:numCache>
                <c:formatCode>0%</c:formatCode>
                <c:ptCount val="4"/>
                <c:pt idx="0">
                  <c:v>0.48</c:v>
                </c:pt>
                <c:pt idx="1">
                  <c:v>0.34</c:v>
                </c:pt>
                <c:pt idx="2">
                  <c:v>0.15</c:v>
                </c:pt>
                <c:pt idx="3">
                  <c:v>0.03</c:v>
                </c:pt>
              </c:numCache>
            </c:numRef>
          </c:val>
          <c:extLst>
            <c:ext xmlns:c16="http://schemas.microsoft.com/office/drawing/2014/chart" uri="{C3380CC4-5D6E-409C-BE32-E72D297353CC}">
              <c16:uniqueId val="{00000000-9E2F-B94E-BDAF-B5D81370169D}"/>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Medium" panose="02000000000000000000" pitchFamily="2" charset="0"/>
          <a:ea typeface="Roboto Medium" panose="02000000000000000000" pitchFamily="2" charset="0"/>
          <a:cs typeface="Roboto Medium"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withinLinear" id="17">
  <a:schemeClr val="accent4"/>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0.09737</cdr:x>
      <cdr:y>0.44187</cdr:y>
    </cdr:from>
    <cdr:to>
      <cdr:x>0.44809</cdr:x>
      <cdr:y>0.51823</cdr:y>
    </cdr:to>
    <cdr:sp macro="" textlink="">
      <cdr:nvSpPr>
        <cdr:cNvPr id="2" name="TextBox 1">
          <a:extLst xmlns:a="http://schemas.openxmlformats.org/drawingml/2006/main">
            <a:ext uri="{FF2B5EF4-FFF2-40B4-BE49-F238E27FC236}">
              <a16:creationId xmlns:a16="http://schemas.microsoft.com/office/drawing/2014/main" id="{1E63ABF9-1836-EF4F-5823-0E4F01FF7FAF}"/>
            </a:ext>
          </a:extLst>
        </cdr:cNvPr>
        <cdr:cNvSpPr txBox="1"/>
      </cdr:nvSpPr>
      <cdr:spPr>
        <a:xfrm xmlns:a="http://schemas.openxmlformats.org/drawingml/2006/main">
          <a:off x="1104036" y="1959202"/>
          <a:ext cx="3976659" cy="33855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dirty="0">
              <a:solidFill>
                <a:schemeClr val="tx2"/>
              </a:solidFill>
            </a:rPr>
            <a:t>n=118</a:t>
          </a:r>
        </a:p>
      </cdr:txBody>
    </cdr:sp>
  </cdr:relSizeAnchor>
</c:userShapes>
</file>

<file path=ppt/drawings/drawing2.xml><?xml version="1.0" encoding="utf-8"?>
<c:userShapes xmlns:c="http://schemas.openxmlformats.org/drawingml/2006/chart">
  <cdr:relSizeAnchor xmlns:cdr="http://schemas.openxmlformats.org/drawingml/2006/chartDrawing">
    <cdr:from>
      <cdr:x>0.34082</cdr:x>
      <cdr:y>0.43238</cdr:y>
    </cdr:from>
    <cdr:to>
      <cdr:x>0.69154</cdr:x>
      <cdr:y>0.50874</cdr:y>
    </cdr:to>
    <cdr:sp macro="" textlink="">
      <cdr:nvSpPr>
        <cdr:cNvPr id="2" name="TextBox 1">
          <a:extLst xmlns:a="http://schemas.openxmlformats.org/drawingml/2006/main">
            <a:ext uri="{FF2B5EF4-FFF2-40B4-BE49-F238E27FC236}">
              <a16:creationId xmlns:a16="http://schemas.microsoft.com/office/drawing/2014/main" id="{1E63ABF9-1836-EF4F-5823-0E4F01FF7FAF}"/>
            </a:ext>
          </a:extLst>
        </cdr:cNvPr>
        <cdr:cNvSpPr txBox="1"/>
      </cdr:nvSpPr>
      <cdr:spPr>
        <a:xfrm xmlns:a="http://schemas.openxmlformats.org/drawingml/2006/main">
          <a:off x="1885580" y="1917105"/>
          <a:ext cx="1940337" cy="338571"/>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dirty="0">
              <a:solidFill>
                <a:schemeClr val="tx2"/>
              </a:solidFill>
            </a:rPr>
            <a:t>n=12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6E0DF-3432-5344-8D4C-8B2BA9A79A50}" type="datetimeFigureOut">
              <a:rPr lang="en-US" smtClean="0"/>
              <a:t>9/3/25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01110-DD2F-124E-98E6-EA3910C49FFF}" type="slidenum">
              <a:rPr lang="en-US" smtClean="0"/>
              <a:t>‹#›</a:t>
            </a:fld>
            <a:endParaRPr lang="en-US"/>
          </a:p>
        </p:txBody>
      </p:sp>
    </p:spTree>
    <p:extLst>
      <p:ext uri="{BB962C8B-B14F-4D97-AF65-F5344CB8AC3E}">
        <p14:creationId xmlns:p14="http://schemas.microsoft.com/office/powerpoint/2010/main" val="62011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C14EA3-7249-B749-A5C2-88BC49B257B4}" type="slidenum">
              <a:rPr lang="en-US" smtClean="0"/>
              <a:t>2</a:t>
            </a:fld>
            <a:endParaRPr lang="en-US"/>
          </a:p>
        </p:txBody>
      </p:sp>
    </p:spTree>
    <p:extLst>
      <p:ext uri="{BB962C8B-B14F-4D97-AF65-F5344CB8AC3E}">
        <p14:creationId xmlns:p14="http://schemas.microsoft.com/office/powerpoint/2010/main" val="44623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01110-DD2F-124E-98E6-EA3910C49FFF}" type="slidenum">
              <a:rPr lang="en-US" smtClean="0"/>
              <a:t>4</a:t>
            </a:fld>
            <a:endParaRPr lang="en-US"/>
          </a:p>
        </p:txBody>
      </p:sp>
    </p:spTree>
    <p:extLst>
      <p:ext uri="{BB962C8B-B14F-4D97-AF65-F5344CB8AC3E}">
        <p14:creationId xmlns:p14="http://schemas.microsoft.com/office/powerpoint/2010/main" val="149655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6BE9B-1998-0298-5805-ADE8A26C4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6DE7A-2CA3-7665-EBA4-715956AD5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116AF-1416-3D1E-22E1-1B6DC2EE54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26945D-1241-6D07-9C6B-C2A2EEBBF302}"/>
              </a:ext>
            </a:extLst>
          </p:cNvPr>
          <p:cNvSpPr>
            <a:spLocks noGrp="1"/>
          </p:cNvSpPr>
          <p:nvPr>
            <p:ph type="sldNum" sz="quarter" idx="5"/>
          </p:nvPr>
        </p:nvSpPr>
        <p:spPr/>
        <p:txBody>
          <a:bodyPr/>
          <a:lstStyle/>
          <a:p>
            <a:fld id="{64201110-DD2F-124E-98E6-EA3910C49FFF}" type="slidenum">
              <a:rPr lang="en-US" smtClean="0"/>
              <a:t>5</a:t>
            </a:fld>
            <a:endParaRPr lang="en-US"/>
          </a:p>
        </p:txBody>
      </p:sp>
    </p:spTree>
    <p:extLst>
      <p:ext uri="{BB962C8B-B14F-4D97-AF65-F5344CB8AC3E}">
        <p14:creationId xmlns:p14="http://schemas.microsoft.com/office/powerpoint/2010/main" val="75582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01110-DD2F-124E-98E6-EA3910C49FFF}" type="slidenum">
              <a:rPr lang="en-US" smtClean="0"/>
              <a:t>8</a:t>
            </a:fld>
            <a:endParaRPr lang="en-US"/>
          </a:p>
        </p:txBody>
      </p:sp>
    </p:spTree>
    <p:extLst>
      <p:ext uri="{BB962C8B-B14F-4D97-AF65-F5344CB8AC3E}">
        <p14:creationId xmlns:p14="http://schemas.microsoft.com/office/powerpoint/2010/main" val="3234738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24077-0FC0-53A4-F6F7-E22681387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E1BF7-E243-43CC-9DED-657070D4C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C3D84-7488-1354-F817-B046D406F8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740129-54AC-82AF-1835-86B22718A4D8}"/>
              </a:ext>
            </a:extLst>
          </p:cNvPr>
          <p:cNvSpPr>
            <a:spLocks noGrp="1"/>
          </p:cNvSpPr>
          <p:nvPr>
            <p:ph type="sldNum" sz="quarter" idx="5"/>
          </p:nvPr>
        </p:nvSpPr>
        <p:spPr/>
        <p:txBody>
          <a:bodyPr/>
          <a:lstStyle/>
          <a:p>
            <a:fld id="{64201110-DD2F-124E-98E6-EA3910C49FFF}" type="slidenum">
              <a:rPr lang="en-US" smtClean="0"/>
              <a:t>19</a:t>
            </a:fld>
            <a:endParaRPr lang="en-US"/>
          </a:p>
        </p:txBody>
      </p:sp>
    </p:spTree>
    <p:extLst>
      <p:ext uri="{BB962C8B-B14F-4D97-AF65-F5344CB8AC3E}">
        <p14:creationId xmlns:p14="http://schemas.microsoft.com/office/powerpoint/2010/main" val="74426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01110-DD2F-124E-98E6-EA3910C49FFF}" type="slidenum">
              <a:rPr lang="en-US" smtClean="0"/>
              <a:t>31</a:t>
            </a:fld>
            <a:endParaRPr lang="en-US"/>
          </a:p>
        </p:txBody>
      </p:sp>
    </p:spTree>
    <p:extLst>
      <p:ext uri="{BB962C8B-B14F-4D97-AF65-F5344CB8AC3E}">
        <p14:creationId xmlns:p14="http://schemas.microsoft.com/office/powerpoint/2010/main" val="113395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01110-DD2F-124E-98E6-EA3910C49FFF}" type="slidenum">
              <a:rPr lang="en-US" smtClean="0"/>
              <a:t>36</a:t>
            </a:fld>
            <a:endParaRPr lang="en-US"/>
          </a:p>
        </p:txBody>
      </p:sp>
    </p:spTree>
    <p:extLst>
      <p:ext uri="{BB962C8B-B14F-4D97-AF65-F5344CB8AC3E}">
        <p14:creationId xmlns:p14="http://schemas.microsoft.com/office/powerpoint/2010/main" val="3378176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F46E-341C-F5B1-C8FD-5552E114B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4C6C5-1EE4-AE32-087D-2CA5F34D3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4E9129-3CA0-06FB-A427-7E6E74993622}"/>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5" name="Footer Placeholder 4">
            <a:extLst>
              <a:ext uri="{FF2B5EF4-FFF2-40B4-BE49-F238E27FC236}">
                <a16:creationId xmlns:a16="http://schemas.microsoft.com/office/drawing/2014/main" id="{8C28D5E1-FE0B-3B34-BB84-DC56B152F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56E1F-6CCD-BE5C-FD2D-EBDB9DEE1F34}"/>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197471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7C66-BA88-F0C2-D1FE-8D69E5868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A1AF6-E333-CED6-A77A-83C1755652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57DF7-7359-E611-5345-7F24D650F94D}"/>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5" name="Footer Placeholder 4">
            <a:extLst>
              <a:ext uri="{FF2B5EF4-FFF2-40B4-BE49-F238E27FC236}">
                <a16:creationId xmlns:a16="http://schemas.microsoft.com/office/drawing/2014/main" id="{51022796-E950-F297-40F4-D481135D7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2AF6B-7898-52D3-A4CC-078CCC1E99F6}"/>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346532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815B4-F1BE-3CCB-88CD-33C37B9D5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BB4CC7-CF95-62B5-3E97-E5A6C6A87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F6917-5532-93CC-F157-3073724DB221}"/>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5" name="Footer Placeholder 4">
            <a:extLst>
              <a:ext uri="{FF2B5EF4-FFF2-40B4-BE49-F238E27FC236}">
                <a16:creationId xmlns:a16="http://schemas.microsoft.com/office/drawing/2014/main" id="{76AF1BF6-85EF-ECDA-24F3-810D40FE5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F0D95-1F2C-92A5-C627-230AB63CBC6F}"/>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79042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FE83-77A4-5D45-265D-4DCD585EC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9499D-A42F-225F-21B2-31B12842D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4A5A6-2A76-EF55-540E-C52840A07074}"/>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5" name="Footer Placeholder 4">
            <a:extLst>
              <a:ext uri="{FF2B5EF4-FFF2-40B4-BE49-F238E27FC236}">
                <a16:creationId xmlns:a16="http://schemas.microsoft.com/office/drawing/2014/main" id="{C70796C7-6DFE-E386-DAE9-958C94136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84599-1677-600C-0671-24C5A9CAD245}"/>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229061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E4D4-8081-4AB1-7C97-68605E35F3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87F34F-5AEC-8153-9A0B-518AC987D0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CCBDBC-D0DE-92AC-B33B-A08863BABE4E}"/>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5" name="Footer Placeholder 4">
            <a:extLst>
              <a:ext uri="{FF2B5EF4-FFF2-40B4-BE49-F238E27FC236}">
                <a16:creationId xmlns:a16="http://schemas.microsoft.com/office/drawing/2014/main" id="{17DC8882-FECA-D2D5-7305-F6D4D3208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7B1E1-D6D8-42FB-C64C-D74DEC10122D}"/>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180910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69B37-8BFE-A77F-A9CD-7E1BD0B51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3366F-37FA-4771-7189-CB5A54E6D8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0C912-EFE4-6AEE-4169-A6A43684B8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E7D88-688E-CE69-E5CC-808D7EF802C8}"/>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6" name="Footer Placeholder 5">
            <a:extLst>
              <a:ext uri="{FF2B5EF4-FFF2-40B4-BE49-F238E27FC236}">
                <a16:creationId xmlns:a16="http://schemas.microsoft.com/office/drawing/2014/main" id="{BD1C878C-81EB-D3BE-6183-51ECF7DB5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9359A-9A72-8E66-14E7-69107AA8F103}"/>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3111794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3116-52EB-3ACA-D37A-8FDB180F97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2E8BE6-C47C-1CE5-F04B-522723734B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93D546-824F-A4F9-F467-9BAA998960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93A17B-A695-FB14-DCFE-B5E7878F8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254EDA-9EB5-9DAA-F896-1B0E6BD5D3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046CE7-0D65-27B8-A98B-1268304AB54D}"/>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8" name="Footer Placeholder 7">
            <a:extLst>
              <a:ext uri="{FF2B5EF4-FFF2-40B4-BE49-F238E27FC236}">
                <a16:creationId xmlns:a16="http://schemas.microsoft.com/office/drawing/2014/main" id="{74679C9E-965F-A34C-2B32-24E3121327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AE319-4FC0-248A-D233-109D5D2F06D0}"/>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400441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2B52-E30C-8625-5F6C-94CBEF2B83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49546-E43B-CF96-3D08-6594938B1C06}"/>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4" name="Footer Placeholder 3">
            <a:extLst>
              <a:ext uri="{FF2B5EF4-FFF2-40B4-BE49-F238E27FC236}">
                <a16:creationId xmlns:a16="http://schemas.microsoft.com/office/drawing/2014/main" id="{A03BE91C-B4F3-FBEB-7107-514C05B21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BFF664-762C-593C-EFEB-C74AD9A35815}"/>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418295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192ECF-1C4C-A92C-A3F4-5AA4700CBE70}"/>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3" name="Footer Placeholder 2">
            <a:extLst>
              <a:ext uri="{FF2B5EF4-FFF2-40B4-BE49-F238E27FC236}">
                <a16:creationId xmlns:a16="http://schemas.microsoft.com/office/drawing/2014/main" id="{1007F1C0-294D-F029-7417-ABE3EFF78E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393EAB-434A-D887-683F-498977FC4083}"/>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107943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C921-EE11-6730-E29D-3F08D3028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759470-5470-953A-DB1C-1FA8D12816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89EB21-12BB-4701-25E3-085C750DE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BC0C3-6014-547B-68C3-ED90F2ED3ECA}"/>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6" name="Footer Placeholder 5">
            <a:extLst>
              <a:ext uri="{FF2B5EF4-FFF2-40B4-BE49-F238E27FC236}">
                <a16:creationId xmlns:a16="http://schemas.microsoft.com/office/drawing/2014/main" id="{9A6F4E22-391E-9B76-1178-CC45FCAD4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7FA10-5741-1965-995B-A23872921935}"/>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377429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5622-D3B7-B92D-594E-76F493964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C45617-E965-7AA1-41EC-FA7267F44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439BF-6E9D-E465-977F-D50778CF3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7749D-8C26-F494-6157-FB45456C31C0}"/>
              </a:ext>
            </a:extLst>
          </p:cNvPr>
          <p:cNvSpPr>
            <a:spLocks noGrp="1"/>
          </p:cNvSpPr>
          <p:nvPr>
            <p:ph type="dt" sz="half" idx="10"/>
          </p:nvPr>
        </p:nvSpPr>
        <p:spPr/>
        <p:txBody>
          <a:bodyPr/>
          <a:lstStyle/>
          <a:p>
            <a:fld id="{CFE648FA-EBF3-1544-BB3A-0FF2D5060B89}" type="datetimeFigureOut">
              <a:rPr lang="en-US" smtClean="0"/>
              <a:t>9/3/25</a:t>
            </a:fld>
            <a:endParaRPr lang="en-US"/>
          </a:p>
        </p:txBody>
      </p:sp>
      <p:sp>
        <p:nvSpPr>
          <p:cNvPr id="6" name="Footer Placeholder 5">
            <a:extLst>
              <a:ext uri="{FF2B5EF4-FFF2-40B4-BE49-F238E27FC236}">
                <a16:creationId xmlns:a16="http://schemas.microsoft.com/office/drawing/2014/main" id="{6D013ED1-FC2E-B2E9-AF78-2984FA816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7BC2D-FB0B-1E86-533F-FEB23B01A0A3}"/>
              </a:ext>
            </a:extLst>
          </p:cNvPr>
          <p:cNvSpPr>
            <a:spLocks noGrp="1"/>
          </p:cNvSpPr>
          <p:nvPr>
            <p:ph type="sldNum" sz="quarter" idx="12"/>
          </p:nvPr>
        </p:nvSpPr>
        <p:spPr/>
        <p:txBody>
          <a:bodyPr/>
          <a:lstStyle/>
          <a:p>
            <a:fld id="{910298CA-5E8E-9840-BED2-3FA906CB1049}" type="slidenum">
              <a:rPr lang="en-US" smtClean="0"/>
              <a:t>‹#›</a:t>
            </a:fld>
            <a:endParaRPr lang="en-US"/>
          </a:p>
        </p:txBody>
      </p:sp>
    </p:spTree>
    <p:extLst>
      <p:ext uri="{BB962C8B-B14F-4D97-AF65-F5344CB8AC3E}">
        <p14:creationId xmlns:p14="http://schemas.microsoft.com/office/powerpoint/2010/main" val="1029627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A2C68-6AC9-E133-F5C7-6CCFAF373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9AFE5-061A-59F1-AE49-E1B7FABF9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395A0-5411-9060-A2ED-5D9E90788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E648FA-EBF3-1544-BB3A-0FF2D5060B89}" type="datetimeFigureOut">
              <a:rPr lang="en-US" smtClean="0"/>
              <a:t>9/3/25</a:t>
            </a:fld>
            <a:endParaRPr lang="en-US"/>
          </a:p>
        </p:txBody>
      </p:sp>
      <p:sp>
        <p:nvSpPr>
          <p:cNvPr id="5" name="Footer Placeholder 4">
            <a:extLst>
              <a:ext uri="{FF2B5EF4-FFF2-40B4-BE49-F238E27FC236}">
                <a16:creationId xmlns:a16="http://schemas.microsoft.com/office/drawing/2014/main" id="{B8F68E54-FDC8-4B9A-AC88-711A4A683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1A42D0B-8B94-C97B-885B-385742040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0298CA-5E8E-9840-BED2-3FA906CB1049}" type="slidenum">
              <a:rPr lang="en-US" smtClean="0"/>
              <a:t>‹#›</a:t>
            </a:fld>
            <a:endParaRPr lang="en-US"/>
          </a:p>
        </p:txBody>
      </p:sp>
    </p:spTree>
    <p:extLst>
      <p:ext uri="{BB962C8B-B14F-4D97-AF65-F5344CB8AC3E}">
        <p14:creationId xmlns:p14="http://schemas.microsoft.com/office/powerpoint/2010/main" val="2643014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ccessiblemeds.org/wp-content/uploads/2025/06/harnessing-the-potential-of-generics.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dvisory.avalerehealth.com/insights/white-paper-the-medicaid-drug-rebate-program-and-considerations-for-generic-markets" TargetMode="Externa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bi.nlm.nih.gov/pmc/articles/PMC8504843/figure/cts13046-fig-000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3.emf"/><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3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emf"/><Relationship Id="rId11" Type="http://schemas.openxmlformats.org/officeDocument/2006/relationships/image" Target="../media/image12.sv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chart" Target="../charts/chart3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healthaffairs.org/doi/full/10.1377/hlthaff.2025.00545s"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lue and white network&#10;&#10;AI-generated content may be incorrect.">
            <a:extLst>
              <a:ext uri="{FF2B5EF4-FFF2-40B4-BE49-F238E27FC236}">
                <a16:creationId xmlns:a16="http://schemas.microsoft.com/office/drawing/2014/main" id="{1790EA70-2335-AFAA-8BB9-33F3BEF4F317}"/>
              </a:ext>
            </a:extLst>
          </p:cNvPr>
          <p:cNvPicPr>
            <a:picLocks noChangeAspect="1"/>
          </p:cNvPicPr>
          <p:nvPr/>
        </p:nvPicPr>
        <p:blipFill>
          <a:blip r:embed="rId2"/>
          <a:srcRect l="15061" t="7858" r="4436" b="24217"/>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AB30D81-0682-68DA-E686-B786B19180BD}"/>
              </a:ext>
            </a:extLst>
          </p:cNvPr>
          <p:cNvSpPr>
            <a:spLocks noGrp="1"/>
          </p:cNvSpPr>
          <p:nvPr>
            <p:ph type="ctrTitle"/>
          </p:nvPr>
        </p:nvSpPr>
        <p:spPr>
          <a:xfrm>
            <a:off x="4510899" y="1873399"/>
            <a:ext cx="6386623" cy="2146001"/>
          </a:xfrm>
        </p:spPr>
        <p:txBody>
          <a:bodyPr>
            <a:normAutofit/>
          </a:bodyPr>
          <a:lstStyle/>
          <a:p>
            <a:pPr algn="l"/>
            <a:r>
              <a:rPr lang="en-US" sz="4800">
                <a:latin typeface="Roboto Medium" panose="02000000000000000000" pitchFamily="2" charset="0"/>
                <a:ea typeface="Roboto Medium" panose="02000000000000000000" pitchFamily="2" charset="0"/>
                <a:cs typeface="Roboto Medium" panose="02000000000000000000" pitchFamily="2" charset="0"/>
              </a:rPr>
              <a:t>The U.S. Generic </a:t>
            </a:r>
            <a:br>
              <a:rPr lang="en-US" sz="4800">
                <a:latin typeface="Roboto Medium" panose="02000000000000000000" pitchFamily="2" charset="0"/>
                <a:ea typeface="Roboto Medium" panose="02000000000000000000" pitchFamily="2" charset="0"/>
                <a:cs typeface="Roboto Medium" panose="02000000000000000000" pitchFamily="2" charset="0"/>
              </a:rPr>
            </a:br>
            <a:r>
              <a:rPr lang="en-US" sz="4800">
                <a:latin typeface="Roboto Medium" panose="02000000000000000000" pitchFamily="2" charset="0"/>
                <a:ea typeface="Roboto Medium" panose="02000000000000000000" pitchFamily="2" charset="0"/>
                <a:cs typeface="Roboto Medium" panose="02000000000000000000" pitchFamily="2" charset="0"/>
              </a:rPr>
              <a:t>&amp; Biosimilar Medicines Savings Report</a:t>
            </a:r>
          </a:p>
        </p:txBody>
      </p:sp>
      <p:sp>
        <p:nvSpPr>
          <p:cNvPr id="3" name="Subtitle 2">
            <a:extLst>
              <a:ext uri="{FF2B5EF4-FFF2-40B4-BE49-F238E27FC236}">
                <a16:creationId xmlns:a16="http://schemas.microsoft.com/office/drawing/2014/main" id="{2850D517-6513-B2AD-8871-80D7225DA2FA}"/>
              </a:ext>
            </a:extLst>
          </p:cNvPr>
          <p:cNvSpPr>
            <a:spLocks noGrp="1"/>
          </p:cNvSpPr>
          <p:nvPr>
            <p:ph type="subTitle" idx="1"/>
          </p:nvPr>
        </p:nvSpPr>
        <p:spPr>
          <a:xfrm>
            <a:off x="4510899" y="4115093"/>
            <a:ext cx="6386623" cy="457200"/>
          </a:xfrm>
        </p:spPr>
        <p:txBody>
          <a:bodyPr/>
          <a:lstStyle/>
          <a:p>
            <a:pPr algn="l"/>
            <a:r>
              <a:rPr lang="en-US" b="1" spc="600">
                <a:latin typeface="Roboto Black" panose="02000000000000000000" pitchFamily="2" charset="0"/>
                <a:ea typeface="Roboto Black" panose="02000000000000000000" pitchFamily="2" charset="0"/>
                <a:cs typeface="Roboto Black" panose="02000000000000000000" pitchFamily="2" charset="0"/>
              </a:rPr>
              <a:t>SEPTEMBER 2025</a:t>
            </a:r>
          </a:p>
        </p:txBody>
      </p:sp>
      <p:pic>
        <p:nvPicPr>
          <p:cNvPr id="4" name="Picture 3" descr="Logo, company name&#10;&#10;Description automatically generated">
            <a:extLst>
              <a:ext uri="{FF2B5EF4-FFF2-40B4-BE49-F238E27FC236}">
                <a16:creationId xmlns:a16="http://schemas.microsoft.com/office/drawing/2014/main" id="{5DD224D3-02AB-D1B1-56C4-299624A8F78F}"/>
              </a:ext>
            </a:extLst>
          </p:cNvPr>
          <p:cNvPicPr>
            <a:picLocks noChangeAspect="1"/>
          </p:cNvPicPr>
          <p:nvPr/>
        </p:nvPicPr>
        <p:blipFill>
          <a:blip r:embed="rId3"/>
          <a:stretch>
            <a:fillRect/>
          </a:stretch>
        </p:blipFill>
        <p:spPr>
          <a:xfrm>
            <a:off x="1371600" y="2064786"/>
            <a:ext cx="2777245" cy="1771433"/>
          </a:xfrm>
          <a:prstGeom prst="rect">
            <a:avLst/>
          </a:prstGeom>
        </p:spPr>
      </p:pic>
    </p:spTree>
    <p:extLst>
      <p:ext uri="{BB962C8B-B14F-4D97-AF65-F5344CB8AC3E}">
        <p14:creationId xmlns:p14="http://schemas.microsoft.com/office/powerpoint/2010/main" val="2253669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7E280-902B-8FC8-90EE-7F63B2541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C4B45-2997-BC38-7851-F8D0E880A1DE}"/>
              </a:ext>
            </a:extLst>
          </p:cNvPr>
          <p:cNvSpPr>
            <a:spLocks noGrp="1"/>
          </p:cNvSpPr>
          <p:nvPr>
            <p:ph type="title"/>
          </p:nvPr>
        </p:nvSpPr>
        <p:spPr>
          <a:xfrm>
            <a:off x="838199" y="362193"/>
            <a:ext cx="10971133" cy="633212"/>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More Generics Dispensed Means More Savings for Patients</a:t>
            </a:r>
            <a:endParaRPr lang="en-US" sz="2000">
              <a:latin typeface="Roboto Medium" panose="02000000000000000000" pitchFamily="2" charset="0"/>
              <a:ea typeface="Roboto Medium" panose="02000000000000000000" pitchFamily="2" charset="0"/>
              <a:cs typeface="Roboto Medium" panose="02000000000000000000" pitchFamily="2" charset="0"/>
            </a:endParaRPr>
          </a:p>
        </p:txBody>
      </p:sp>
      <p:sp>
        <p:nvSpPr>
          <p:cNvPr id="3" name="TextBox 2">
            <a:extLst>
              <a:ext uri="{FF2B5EF4-FFF2-40B4-BE49-F238E27FC236}">
                <a16:creationId xmlns:a16="http://schemas.microsoft.com/office/drawing/2014/main" id="{FBF9F5B4-3ABB-83BA-97D9-2143544C356C}"/>
              </a:ext>
            </a:extLst>
          </p:cNvPr>
          <p:cNvSpPr txBox="1"/>
          <p:nvPr/>
        </p:nvSpPr>
        <p:spPr>
          <a:xfrm>
            <a:off x="838200" y="6123801"/>
            <a:ext cx="6716485"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22" name="Picture 21" descr="Logo, company name&#10;&#10;Description automatically generated">
            <a:extLst>
              <a:ext uri="{FF2B5EF4-FFF2-40B4-BE49-F238E27FC236}">
                <a16:creationId xmlns:a16="http://schemas.microsoft.com/office/drawing/2014/main" id="{E6FA0394-8DA2-7240-F989-A3388261810A}"/>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28" name="Chart 27">
            <a:extLst>
              <a:ext uri="{FF2B5EF4-FFF2-40B4-BE49-F238E27FC236}">
                <a16:creationId xmlns:a16="http://schemas.microsoft.com/office/drawing/2014/main" id="{A329E68A-8DAF-ED07-8B4C-C4B877BB6A8C}"/>
              </a:ext>
            </a:extLst>
          </p:cNvPr>
          <p:cNvGraphicFramePr/>
          <p:nvPr>
            <p:extLst>
              <p:ext uri="{D42A27DB-BD31-4B8C-83A1-F6EECF244321}">
                <p14:modId xmlns:p14="http://schemas.microsoft.com/office/powerpoint/2010/main" val="2713358097"/>
              </p:ext>
            </p:extLst>
          </p:nvPr>
        </p:nvGraphicFramePr>
        <p:xfrm>
          <a:off x="838200" y="1274920"/>
          <a:ext cx="10649646" cy="43081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3910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F1DD-E103-14DB-D586-A361A307B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CC3A6-A14B-6C4F-8792-325CFA1B842D}"/>
              </a:ext>
            </a:extLst>
          </p:cNvPr>
          <p:cNvSpPr>
            <a:spLocks noGrp="1"/>
          </p:cNvSpPr>
          <p:nvPr>
            <p:ph type="title"/>
          </p:nvPr>
        </p:nvSpPr>
        <p:spPr>
          <a:xfrm>
            <a:off x="838199" y="384974"/>
            <a:ext cx="10971133" cy="552183"/>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Patients and Healthcare Professionals Depend on Generics More Each Year</a:t>
            </a:r>
            <a:endParaRPr lang="en-US" sz="2000">
              <a:latin typeface="Roboto Medium" panose="02000000000000000000" pitchFamily="2" charset="0"/>
              <a:ea typeface="Roboto Medium" panose="02000000000000000000" pitchFamily="2" charset="0"/>
              <a:cs typeface="Roboto Medium" panose="02000000000000000000" pitchFamily="2" charset="0"/>
            </a:endParaRPr>
          </a:p>
        </p:txBody>
      </p:sp>
      <p:sp>
        <p:nvSpPr>
          <p:cNvPr id="3" name="TextBox 2">
            <a:extLst>
              <a:ext uri="{FF2B5EF4-FFF2-40B4-BE49-F238E27FC236}">
                <a16:creationId xmlns:a16="http://schemas.microsoft.com/office/drawing/2014/main" id="{93718B05-F6CA-1097-C7A4-32B44FB71B2E}"/>
              </a:ext>
            </a:extLst>
          </p:cNvPr>
          <p:cNvSpPr txBox="1"/>
          <p:nvPr/>
        </p:nvSpPr>
        <p:spPr>
          <a:xfrm>
            <a:off x="838200" y="6123801"/>
            <a:ext cx="6716485"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22" name="Picture 21" descr="Logo, company name&#10;&#10;Description automatically generated">
            <a:extLst>
              <a:ext uri="{FF2B5EF4-FFF2-40B4-BE49-F238E27FC236}">
                <a16:creationId xmlns:a16="http://schemas.microsoft.com/office/drawing/2014/main" id="{4A88BE90-376C-916F-4EE3-5728194D98DA}"/>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26" name="Chart 25">
            <a:extLst>
              <a:ext uri="{FF2B5EF4-FFF2-40B4-BE49-F238E27FC236}">
                <a16:creationId xmlns:a16="http://schemas.microsoft.com/office/drawing/2014/main" id="{095DB01A-AC71-28AF-4C8D-3D69520876A7}"/>
              </a:ext>
            </a:extLst>
          </p:cNvPr>
          <p:cNvGraphicFramePr/>
          <p:nvPr>
            <p:extLst>
              <p:ext uri="{D42A27DB-BD31-4B8C-83A1-F6EECF244321}">
                <p14:modId xmlns:p14="http://schemas.microsoft.com/office/powerpoint/2010/main" val="797202033"/>
              </p:ext>
            </p:extLst>
          </p:nvPr>
        </p:nvGraphicFramePr>
        <p:xfrm>
          <a:off x="838199" y="1127441"/>
          <a:ext cx="10649647" cy="42872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3409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1F645-6996-C07B-D8D8-FA0322E02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4C3A3-E6B2-FEB3-E88F-0938CA4D49C7}"/>
              </a:ext>
            </a:extLst>
          </p:cNvPr>
          <p:cNvSpPr>
            <a:spLocks noGrp="1"/>
          </p:cNvSpPr>
          <p:nvPr>
            <p:ph type="title"/>
          </p:nvPr>
        </p:nvSpPr>
        <p:spPr>
          <a:xfrm>
            <a:off x="838199" y="211238"/>
            <a:ext cx="10971133" cy="916202"/>
          </a:xfrm>
        </p:spPr>
        <p:txBody>
          <a:bodyPr anchor="t">
            <a:noAutofit/>
          </a:bodyPr>
          <a:lstStyle/>
          <a:p>
            <a:pPr>
              <a:lnSpc>
                <a:spcPct val="100000"/>
              </a:lnSpc>
              <a:spcBef>
                <a:spcPts val="0"/>
              </a:spcBef>
              <a:spcAft>
                <a:spcPts val="1000"/>
              </a:spcAft>
            </a:pPr>
            <a:r>
              <a:rPr lang="en-US" sz="2800" b="1">
                <a:latin typeface="Roboto Black"/>
                <a:ea typeface="Roboto Black"/>
                <a:cs typeface="Roboto Black"/>
              </a:rPr>
              <a:t>In 2018, It Took Eight Brand Drugs to Equal the Total Generic Business; in 2023 It Only Takes Two</a:t>
            </a:r>
          </a:p>
        </p:txBody>
      </p:sp>
      <p:sp>
        <p:nvSpPr>
          <p:cNvPr id="3" name="TextBox 2">
            <a:extLst>
              <a:ext uri="{FF2B5EF4-FFF2-40B4-BE49-F238E27FC236}">
                <a16:creationId xmlns:a16="http://schemas.microsoft.com/office/drawing/2014/main" id="{AD98DA94-FDC6-F14A-4BA3-3212D7EC2179}"/>
              </a:ext>
            </a:extLst>
          </p:cNvPr>
          <p:cNvSpPr txBox="1"/>
          <p:nvPr/>
        </p:nvSpPr>
        <p:spPr>
          <a:xfrm>
            <a:off x="838200" y="6369763"/>
            <a:ext cx="6716485"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US Generics &amp; Biosimilars Trends, Issues &amp; Outlook for AAM, February 2025.</a:t>
            </a:r>
          </a:p>
        </p:txBody>
      </p:sp>
      <p:pic>
        <p:nvPicPr>
          <p:cNvPr id="22" name="Picture 21" descr="Logo, company name&#10;&#10;Description automatically generated">
            <a:extLst>
              <a:ext uri="{FF2B5EF4-FFF2-40B4-BE49-F238E27FC236}">
                <a16:creationId xmlns:a16="http://schemas.microsoft.com/office/drawing/2014/main" id="{1E1D18F0-93A4-2864-9F20-717CBF540B4C}"/>
              </a:ext>
            </a:extLst>
          </p:cNvPr>
          <p:cNvPicPr>
            <a:picLocks noChangeAspect="1"/>
          </p:cNvPicPr>
          <p:nvPr/>
        </p:nvPicPr>
        <p:blipFill>
          <a:blip r:embed="rId2"/>
          <a:stretch>
            <a:fillRect/>
          </a:stretch>
        </p:blipFill>
        <p:spPr>
          <a:xfrm>
            <a:off x="10116246" y="5739533"/>
            <a:ext cx="1371600" cy="874859"/>
          </a:xfrm>
          <a:prstGeom prst="rect">
            <a:avLst/>
          </a:prstGeom>
        </p:spPr>
      </p:pic>
      <p:sp>
        <p:nvSpPr>
          <p:cNvPr id="4" name="Rectangle 3">
            <a:extLst>
              <a:ext uri="{FF2B5EF4-FFF2-40B4-BE49-F238E27FC236}">
                <a16:creationId xmlns:a16="http://schemas.microsoft.com/office/drawing/2014/main" id="{312E8030-77B6-077F-FBB9-79CF4DA716B2}"/>
              </a:ext>
            </a:extLst>
          </p:cNvPr>
          <p:cNvSpPr/>
          <p:nvPr/>
        </p:nvSpPr>
        <p:spPr>
          <a:xfrm>
            <a:off x="464426" y="1135884"/>
            <a:ext cx="3520440" cy="36576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Roboto Black" panose="02000000000000000000" pitchFamily="2" charset="0"/>
                <a:ea typeface="Roboto Black" panose="02000000000000000000" pitchFamily="2" charset="0"/>
                <a:cs typeface="Roboto Black" panose="02000000000000000000" pitchFamily="2" charset="0"/>
              </a:rPr>
              <a:t>2018</a:t>
            </a:r>
          </a:p>
        </p:txBody>
      </p:sp>
      <p:sp>
        <p:nvSpPr>
          <p:cNvPr id="8" name="Rectangle 7">
            <a:extLst>
              <a:ext uri="{FF2B5EF4-FFF2-40B4-BE49-F238E27FC236}">
                <a16:creationId xmlns:a16="http://schemas.microsoft.com/office/drawing/2014/main" id="{48CBBF76-2778-FA60-9CFD-DC446A4BED4F}"/>
              </a:ext>
            </a:extLst>
          </p:cNvPr>
          <p:cNvSpPr/>
          <p:nvPr/>
        </p:nvSpPr>
        <p:spPr>
          <a:xfrm>
            <a:off x="464426" y="1510088"/>
            <a:ext cx="3520440" cy="4777590"/>
          </a:xfrm>
          <a:prstGeom prst="rect">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11" name="Rectangle 10">
            <a:extLst>
              <a:ext uri="{FF2B5EF4-FFF2-40B4-BE49-F238E27FC236}">
                <a16:creationId xmlns:a16="http://schemas.microsoft.com/office/drawing/2014/main" id="{8FC3081A-5D4E-D11D-F16E-7818B5DACCA1}"/>
              </a:ext>
            </a:extLst>
          </p:cNvPr>
          <p:cNvSpPr/>
          <p:nvPr/>
        </p:nvSpPr>
        <p:spPr>
          <a:xfrm>
            <a:off x="594971" y="1615707"/>
            <a:ext cx="1554480" cy="4539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13" name="Rectangle 12">
            <a:extLst>
              <a:ext uri="{FF2B5EF4-FFF2-40B4-BE49-F238E27FC236}">
                <a16:creationId xmlns:a16="http://schemas.microsoft.com/office/drawing/2014/main" id="{F0B273F2-6242-4B89-D26D-634A909A65E7}"/>
              </a:ext>
            </a:extLst>
          </p:cNvPr>
          <p:cNvSpPr/>
          <p:nvPr/>
        </p:nvSpPr>
        <p:spPr>
          <a:xfrm>
            <a:off x="2289918" y="1615707"/>
            <a:ext cx="1554480" cy="3857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14" name="TextBox 13">
            <a:extLst>
              <a:ext uri="{FF2B5EF4-FFF2-40B4-BE49-F238E27FC236}">
                <a16:creationId xmlns:a16="http://schemas.microsoft.com/office/drawing/2014/main" id="{F178ACBF-064C-C577-C6E8-41FE70829BD4}"/>
              </a:ext>
            </a:extLst>
          </p:cNvPr>
          <p:cNvSpPr txBox="1"/>
          <p:nvPr/>
        </p:nvSpPr>
        <p:spPr>
          <a:xfrm>
            <a:off x="594970" y="1615707"/>
            <a:ext cx="1554479" cy="615553"/>
          </a:xfrm>
          <a:prstGeom prst="rect">
            <a:avLst/>
          </a:prstGeom>
          <a:noFill/>
        </p:spPr>
        <p:txBody>
          <a:bodyPr wrap="square" rtlCol="0">
            <a:spAutoFit/>
          </a:bodyPr>
          <a:lstStyle/>
          <a:p>
            <a:pPr algn="ctr"/>
            <a:r>
              <a:rPr lang="en-US" sz="1000">
                <a:latin typeface="Roboto Medium" panose="02000000000000000000" pitchFamily="2" charset="0"/>
                <a:ea typeface="Roboto Medium" panose="02000000000000000000" pitchFamily="2" charset="0"/>
                <a:cs typeface="Roboto Medium" panose="02000000000000000000" pitchFamily="2" charset="0"/>
              </a:rPr>
              <a:t>The Top </a:t>
            </a: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8 Brand</a:t>
            </a:r>
            <a:endParaRPr lang="en-US" sz="1200">
              <a:solidFill>
                <a:srgbClr val="0083BF"/>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000">
                <a:latin typeface="Roboto Medium" panose="02000000000000000000" pitchFamily="2" charset="0"/>
                <a:ea typeface="Roboto Medium" panose="02000000000000000000" pitchFamily="2" charset="0"/>
                <a:cs typeface="Roboto Medium" panose="02000000000000000000" pitchFamily="2" charset="0"/>
              </a:rPr>
              <a:t>Molecules =</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$59.5B </a:t>
            </a:r>
            <a:r>
              <a:rPr lang="en-US" sz="1000">
                <a:latin typeface="Roboto Medium" panose="02000000000000000000" pitchFamily="2" charset="0"/>
                <a:ea typeface="Roboto Medium" panose="02000000000000000000" pitchFamily="2" charset="0"/>
                <a:cs typeface="Roboto Medium" panose="02000000000000000000" pitchFamily="2" charset="0"/>
              </a:rPr>
              <a:t>in Sales</a:t>
            </a:r>
          </a:p>
        </p:txBody>
      </p:sp>
      <p:grpSp>
        <p:nvGrpSpPr>
          <p:cNvPr id="47" name="Group 46">
            <a:extLst>
              <a:ext uri="{FF2B5EF4-FFF2-40B4-BE49-F238E27FC236}">
                <a16:creationId xmlns:a16="http://schemas.microsoft.com/office/drawing/2014/main" id="{97F8BC84-F623-8AB5-B797-99856A292BC3}"/>
              </a:ext>
            </a:extLst>
          </p:cNvPr>
          <p:cNvGrpSpPr/>
          <p:nvPr/>
        </p:nvGrpSpPr>
        <p:grpSpPr>
          <a:xfrm>
            <a:off x="623251" y="2239954"/>
            <a:ext cx="1400433" cy="457200"/>
            <a:chOff x="658434" y="2239954"/>
            <a:chExt cx="1400433" cy="457200"/>
          </a:xfrm>
        </p:grpSpPr>
        <p:sp>
          <p:nvSpPr>
            <p:cNvPr id="18" name="Rectangle 17">
              <a:extLst>
                <a:ext uri="{FF2B5EF4-FFF2-40B4-BE49-F238E27FC236}">
                  <a16:creationId xmlns:a16="http://schemas.microsoft.com/office/drawing/2014/main" id="{83DDA882-77E6-9A10-EE5D-4DB8E826852A}"/>
                </a:ext>
              </a:extLst>
            </p:cNvPr>
            <p:cNvSpPr/>
            <p:nvPr/>
          </p:nvSpPr>
          <p:spPr>
            <a:xfrm>
              <a:off x="1110342" y="2308534"/>
              <a:ext cx="948525" cy="320040"/>
            </a:xfrm>
            <a:prstGeom prst="rect">
              <a:avLst/>
            </a:prstGeom>
            <a:solidFill>
              <a:srgbClr val="0083B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Stelara</a:t>
              </a:r>
            </a:p>
          </p:txBody>
        </p:sp>
        <p:sp>
          <p:nvSpPr>
            <p:cNvPr id="16" name="Oval 15">
              <a:extLst>
                <a:ext uri="{FF2B5EF4-FFF2-40B4-BE49-F238E27FC236}">
                  <a16:creationId xmlns:a16="http://schemas.microsoft.com/office/drawing/2014/main" id="{50070572-2498-6C9E-700B-B1369DACA4E7}"/>
                </a:ext>
              </a:extLst>
            </p:cNvPr>
            <p:cNvSpPr>
              <a:spLocks noChangeAspect="1"/>
            </p:cNvSpPr>
            <p:nvPr/>
          </p:nvSpPr>
          <p:spPr>
            <a:xfrm>
              <a:off x="704154" y="2239954"/>
              <a:ext cx="457200" cy="457200"/>
            </a:xfrm>
            <a:prstGeom prst="ellipse">
              <a:avLst/>
            </a:prstGeom>
            <a:solidFill>
              <a:srgbClr val="0083B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4BF7B10-ED2A-8C03-7902-D306A7A8FD5B}"/>
                </a:ext>
              </a:extLst>
            </p:cNvPr>
            <p:cNvSpPr txBox="1"/>
            <p:nvPr/>
          </p:nvSpPr>
          <p:spPr>
            <a:xfrm>
              <a:off x="658434" y="2345444"/>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$4.9B</a:t>
              </a:r>
            </a:p>
          </p:txBody>
        </p:sp>
      </p:grpSp>
      <p:grpSp>
        <p:nvGrpSpPr>
          <p:cNvPr id="48" name="Group 47">
            <a:extLst>
              <a:ext uri="{FF2B5EF4-FFF2-40B4-BE49-F238E27FC236}">
                <a16:creationId xmlns:a16="http://schemas.microsoft.com/office/drawing/2014/main" id="{617225D6-EF32-0FAF-0004-272B0DC87B7B}"/>
              </a:ext>
            </a:extLst>
          </p:cNvPr>
          <p:cNvGrpSpPr/>
          <p:nvPr/>
        </p:nvGrpSpPr>
        <p:grpSpPr>
          <a:xfrm>
            <a:off x="623251" y="2724202"/>
            <a:ext cx="1400433" cy="457200"/>
            <a:chOff x="658434" y="2827383"/>
            <a:chExt cx="1400433" cy="457200"/>
          </a:xfrm>
        </p:grpSpPr>
        <p:sp>
          <p:nvSpPr>
            <p:cNvPr id="21" name="Rectangle 20">
              <a:extLst>
                <a:ext uri="{FF2B5EF4-FFF2-40B4-BE49-F238E27FC236}">
                  <a16:creationId xmlns:a16="http://schemas.microsoft.com/office/drawing/2014/main" id="{2662D775-3C05-8C1F-54B1-ECDB35658EA5}"/>
                </a:ext>
              </a:extLst>
            </p:cNvPr>
            <p:cNvSpPr/>
            <p:nvPr/>
          </p:nvSpPr>
          <p:spPr>
            <a:xfrm>
              <a:off x="1110342" y="2895963"/>
              <a:ext cx="948525" cy="320040"/>
            </a:xfrm>
            <a:prstGeom prst="rect">
              <a:avLst/>
            </a:prstGeom>
            <a:solidFill>
              <a:srgbClr val="B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Xarelto</a:t>
              </a:r>
            </a:p>
          </p:txBody>
        </p:sp>
        <p:sp>
          <p:nvSpPr>
            <p:cNvPr id="27" name="Oval 26">
              <a:extLst>
                <a:ext uri="{FF2B5EF4-FFF2-40B4-BE49-F238E27FC236}">
                  <a16:creationId xmlns:a16="http://schemas.microsoft.com/office/drawing/2014/main" id="{6657B69E-19F9-4BC7-D80C-0274939458C3}"/>
                </a:ext>
              </a:extLst>
            </p:cNvPr>
            <p:cNvSpPr>
              <a:spLocks noChangeAspect="1"/>
            </p:cNvSpPr>
            <p:nvPr/>
          </p:nvSpPr>
          <p:spPr>
            <a:xfrm>
              <a:off x="704154" y="2827383"/>
              <a:ext cx="457200" cy="457200"/>
            </a:xfrm>
            <a:prstGeom prst="ellipse">
              <a:avLst/>
            </a:prstGeom>
            <a:solidFill>
              <a:srgbClr val="B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0043CB-E64D-59C5-89FB-8EF55B03D12C}"/>
                </a:ext>
              </a:extLst>
            </p:cNvPr>
            <p:cNvSpPr txBox="1"/>
            <p:nvPr/>
          </p:nvSpPr>
          <p:spPr>
            <a:xfrm>
              <a:off x="658434" y="2932873"/>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$5.1B</a:t>
              </a:r>
            </a:p>
          </p:txBody>
        </p:sp>
      </p:grpSp>
      <p:grpSp>
        <p:nvGrpSpPr>
          <p:cNvPr id="49" name="Group 48">
            <a:extLst>
              <a:ext uri="{FF2B5EF4-FFF2-40B4-BE49-F238E27FC236}">
                <a16:creationId xmlns:a16="http://schemas.microsoft.com/office/drawing/2014/main" id="{7A5DE239-7FFE-A71A-DBD8-601833DC03E4}"/>
              </a:ext>
            </a:extLst>
          </p:cNvPr>
          <p:cNvGrpSpPr/>
          <p:nvPr/>
        </p:nvGrpSpPr>
        <p:grpSpPr>
          <a:xfrm>
            <a:off x="623251" y="3208450"/>
            <a:ext cx="1400433" cy="457200"/>
            <a:chOff x="658434" y="3395172"/>
            <a:chExt cx="1400433" cy="457200"/>
          </a:xfrm>
        </p:grpSpPr>
        <p:sp>
          <p:nvSpPr>
            <p:cNvPr id="31" name="Rectangle 30">
              <a:extLst>
                <a:ext uri="{FF2B5EF4-FFF2-40B4-BE49-F238E27FC236}">
                  <a16:creationId xmlns:a16="http://schemas.microsoft.com/office/drawing/2014/main" id="{1442F47B-CE81-C1C3-7A04-2E25D0DCF07C}"/>
                </a:ext>
              </a:extLst>
            </p:cNvPr>
            <p:cNvSpPr/>
            <p:nvPr/>
          </p:nvSpPr>
          <p:spPr>
            <a:xfrm>
              <a:off x="1110342" y="3463752"/>
              <a:ext cx="948525" cy="32004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Remicade</a:t>
              </a:r>
            </a:p>
          </p:txBody>
        </p:sp>
        <p:sp>
          <p:nvSpPr>
            <p:cNvPr id="32" name="Oval 31">
              <a:extLst>
                <a:ext uri="{FF2B5EF4-FFF2-40B4-BE49-F238E27FC236}">
                  <a16:creationId xmlns:a16="http://schemas.microsoft.com/office/drawing/2014/main" id="{79F00A0C-B9B6-E568-10A2-93B20E6BA1C8}"/>
                </a:ext>
              </a:extLst>
            </p:cNvPr>
            <p:cNvSpPr>
              <a:spLocks noChangeAspect="1"/>
            </p:cNvSpPr>
            <p:nvPr/>
          </p:nvSpPr>
          <p:spPr>
            <a:xfrm>
              <a:off x="704154" y="3395172"/>
              <a:ext cx="457200" cy="457200"/>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E00EF2A-D851-0FBE-AE51-AAA412E8F399}"/>
                </a:ext>
              </a:extLst>
            </p:cNvPr>
            <p:cNvSpPr txBox="1"/>
            <p:nvPr/>
          </p:nvSpPr>
          <p:spPr>
            <a:xfrm>
              <a:off x="658434" y="3500662"/>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$5.3B</a:t>
              </a:r>
            </a:p>
          </p:txBody>
        </p:sp>
      </p:grpSp>
      <p:grpSp>
        <p:nvGrpSpPr>
          <p:cNvPr id="50" name="Group 49">
            <a:extLst>
              <a:ext uri="{FF2B5EF4-FFF2-40B4-BE49-F238E27FC236}">
                <a16:creationId xmlns:a16="http://schemas.microsoft.com/office/drawing/2014/main" id="{03CB1399-398E-7A03-4651-8CE1411491BE}"/>
              </a:ext>
            </a:extLst>
          </p:cNvPr>
          <p:cNvGrpSpPr/>
          <p:nvPr/>
        </p:nvGrpSpPr>
        <p:grpSpPr>
          <a:xfrm>
            <a:off x="623251" y="3692698"/>
            <a:ext cx="1401040" cy="457200"/>
            <a:chOff x="657827" y="3748426"/>
            <a:chExt cx="1401040" cy="457200"/>
          </a:xfrm>
        </p:grpSpPr>
        <p:sp>
          <p:nvSpPr>
            <p:cNvPr id="35" name="Rectangle 34">
              <a:extLst>
                <a:ext uri="{FF2B5EF4-FFF2-40B4-BE49-F238E27FC236}">
                  <a16:creationId xmlns:a16="http://schemas.microsoft.com/office/drawing/2014/main" id="{29D1036E-473A-50D6-0D3F-2F6A46E2E992}"/>
                </a:ext>
              </a:extLst>
            </p:cNvPr>
            <p:cNvSpPr/>
            <p:nvPr/>
          </p:nvSpPr>
          <p:spPr>
            <a:xfrm>
              <a:off x="1110342" y="3817006"/>
              <a:ext cx="948525" cy="320040"/>
            </a:xfrm>
            <a:prstGeom prst="rect">
              <a:avLst/>
            </a:prstGeom>
            <a:solidFill>
              <a:srgbClr val="00635D"/>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Lyrica</a:t>
              </a:r>
            </a:p>
          </p:txBody>
        </p:sp>
        <p:sp>
          <p:nvSpPr>
            <p:cNvPr id="36" name="Oval 35">
              <a:extLst>
                <a:ext uri="{FF2B5EF4-FFF2-40B4-BE49-F238E27FC236}">
                  <a16:creationId xmlns:a16="http://schemas.microsoft.com/office/drawing/2014/main" id="{F124E4DA-DAE8-7FC5-5DB8-CFC09EF1C6D3}"/>
                </a:ext>
              </a:extLst>
            </p:cNvPr>
            <p:cNvSpPr>
              <a:spLocks noChangeAspect="1"/>
            </p:cNvSpPr>
            <p:nvPr/>
          </p:nvSpPr>
          <p:spPr>
            <a:xfrm>
              <a:off x="704154" y="3748426"/>
              <a:ext cx="457200" cy="457200"/>
            </a:xfrm>
            <a:prstGeom prst="ellipse">
              <a:avLst/>
            </a:prstGeom>
            <a:solidFill>
              <a:srgbClr val="0063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4FFCD69-B0B0-C996-0010-B56FB5C040FB}"/>
                </a:ext>
              </a:extLst>
            </p:cNvPr>
            <p:cNvSpPr txBox="1"/>
            <p:nvPr/>
          </p:nvSpPr>
          <p:spPr>
            <a:xfrm>
              <a:off x="657827" y="3853916"/>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$5.5B</a:t>
              </a:r>
            </a:p>
          </p:txBody>
        </p:sp>
      </p:grpSp>
      <p:grpSp>
        <p:nvGrpSpPr>
          <p:cNvPr id="51" name="Group 50">
            <a:extLst>
              <a:ext uri="{FF2B5EF4-FFF2-40B4-BE49-F238E27FC236}">
                <a16:creationId xmlns:a16="http://schemas.microsoft.com/office/drawing/2014/main" id="{5738D63C-74D1-1905-9CE7-2BFF06C5E03E}"/>
              </a:ext>
            </a:extLst>
          </p:cNvPr>
          <p:cNvGrpSpPr/>
          <p:nvPr/>
        </p:nvGrpSpPr>
        <p:grpSpPr>
          <a:xfrm>
            <a:off x="623251" y="4176946"/>
            <a:ext cx="1405228" cy="457200"/>
            <a:chOff x="653639" y="4545829"/>
            <a:chExt cx="1405228" cy="457200"/>
          </a:xfrm>
        </p:grpSpPr>
        <p:sp>
          <p:nvSpPr>
            <p:cNvPr id="39" name="Rectangle 38">
              <a:extLst>
                <a:ext uri="{FF2B5EF4-FFF2-40B4-BE49-F238E27FC236}">
                  <a16:creationId xmlns:a16="http://schemas.microsoft.com/office/drawing/2014/main" id="{208E41B0-8407-4568-C7CA-685B86B942ED}"/>
                </a:ext>
              </a:extLst>
            </p:cNvPr>
            <p:cNvSpPr/>
            <p:nvPr/>
          </p:nvSpPr>
          <p:spPr>
            <a:xfrm>
              <a:off x="1110342" y="4614409"/>
              <a:ext cx="948525" cy="320040"/>
            </a:xfrm>
            <a:prstGeom prst="rect">
              <a:avLst/>
            </a:prstGeom>
            <a:solidFill>
              <a:srgbClr val="16325A"/>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Januvia</a:t>
              </a:r>
            </a:p>
          </p:txBody>
        </p:sp>
        <p:sp>
          <p:nvSpPr>
            <p:cNvPr id="40" name="Oval 39">
              <a:extLst>
                <a:ext uri="{FF2B5EF4-FFF2-40B4-BE49-F238E27FC236}">
                  <a16:creationId xmlns:a16="http://schemas.microsoft.com/office/drawing/2014/main" id="{78758E6B-90C2-E54C-B7C2-6831F4E565A5}"/>
                </a:ext>
              </a:extLst>
            </p:cNvPr>
            <p:cNvSpPr>
              <a:spLocks noChangeAspect="1"/>
            </p:cNvSpPr>
            <p:nvPr/>
          </p:nvSpPr>
          <p:spPr>
            <a:xfrm>
              <a:off x="704154" y="4545829"/>
              <a:ext cx="457200" cy="457200"/>
            </a:xfrm>
            <a:prstGeom prst="ellipse">
              <a:avLst/>
            </a:prstGeom>
            <a:solidFill>
              <a:srgbClr val="1632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AF5F735-93B4-6B99-FC5E-541442A3CE1D}"/>
                </a:ext>
              </a:extLst>
            </p:cNvPr>
            <p:cNvSpPr txBox="1"/>
            <p:nvPr/>
          </p:nvSpPr>
          <p:spPr>
            <a:xfrm>
              <a:off x="653639" y="4651319"/>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$5.7B</a:t>
              </a:r>
            </a:p>
          </p:txBody>
        </p:sp>
      </p:grpSp>
      <p:grpSp>
        <p:nvGrpSpPr>
          <p:cNvPr id="52" name="Group 51">
            <a:extLst>
              <a:ext uri="{FF2B5EF4-FFF2-40B4-BE49-F238E27FC236}">
                <a16:creationId xmlns:a16="http://schemas.microsoft.com/office/drawing/2014/main" id="{21A365FB-FA80-D3A7-4796-CE399E5CBD21}"/>
              </a:ext>
            </a:extLst>
          </p:cNvPr>
          <p:cNvGrpSpPr/>
          <p:nvPr/>
        </p:nvGrpSpPr>
        <p:grpSpPr>
          <a:xfrm>
            <a:off x="623251" y="4661194"/>
            <a:ext cx="1400433" cy="457200"/>
            <a:chOff x="658434" y="3395172"/>
            <a:chExt cx="1400433" cy="457200"/>
          </a:xfrm>
        </p:grpSpPr>
        <p:sp>
          <p:nvSpPr>
            <p:cNvPr id="53" name="Rectangle 52">
              <a:extLst>
                <a:ext uri="{FF2B5EF4-FFF2-40B4-BE49-F238E27FC236}">
                  <a16:creationId xmlns:a16="http://schemas.microsoft.com/office/drawing/2014/main" id="{AEECC11C-87F7-0F66-73C4-7073837931D6}"/>
                </a:ext>
              </a:extLst>
            </p:cNvPr>
            <p:cNvSpPr/>
            <p:nvPr/>
          </p:nvSpPr>
          <p:spPr>
            <a:xfrm>
              <a:off x="1110342" y="3463752"/>
              <a:ext cx="948525" cy="320040"/>
            </a:xfrm>
            <a:prstGeom prst="rect">
              <a:avLst/>
            </a:prstGeom>
            <a:solidFill>
              <a:srgbClr val="0ECAD4"/>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Eliquis</a:t>
              </a:r>
            </a:p>
          </p:txBody>
        </p:sp>
        <p:sp>
          <p:nvSpPr>
            <p:cNvPr id="54" name="Oval 53">
              <a:extLst>
                <a:ext uri="{FF2B5EF4-FFF2-40B4-BE49-F238E27FC236}">
                  <a16:creationId xmlns:a16="http://schemas.microsoft.com/office/drawing/2014/main" id="{6894D47B-1BED-A988-9D61-933BD399115C}"/>
                </a:ext>
              </a:extLst>
            </p:cNvPr>
            <p:cNvSpPr>
              <a:spLocks noChangeAspect="1"/>
            </p:cNvSpPr>
            <p:nvPr/>
          </p:nvSpPr>
          <p:spPr>
            <a:xfrm>
              <a:off x="704154" y="3395172"/>
              <a:ext cx="457200" cy="457200"/>
            </a:xfrm>
            <a:prstGeom prst="ellipse">
              <a:avLst/>
            </a:prstGeom>
            <a:solidFill>
              <a:srgbClr val="0ECAD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C909CDA0-1306-41DE-B8BE-CE3829749B6F}"/>
                </a:ext>
              </a:extLst>
            </p:cNvPr>
            <p:cNvSpPr txBox="1"/>
            <p:nvPr/>
          </p:nvSpPr>
          <p:spPr>
            <a:xfrm>
              <a:off x="658434" y="3500662"/>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$6.8B</a:t>
              </a:r>
            </a:p>
          </p:txBody>
        </p:sp>
      </p:grpSp>
      <p:grpSp>
        <p:nvGrpSpPr>
          <p:cNvPr id="56" name="Group 55">
            <a:extLst>
              <a:ext uri="{FF2B5EF4-FFF2-40B4-BE49-F238E27FC236}">
                <a16:creationId xmlns:a16="http://schemas.microsoft.com/office/drawing/2014/main" id="{7E24C9EB-9C4E-DD24-9239-AAEA6C54AEA7}"/>
              </a:ext>
            </a:extLst>
          </p:cNvPr>
          <p:cNvGrpSpPr/>
          <p:nvPr/>
        </p:nvGrpSpPr>
        <p:grpSpPr>
          <a:xfrm>
            <a:off x="623251" y="5145442"/>
            <a:ext cx="1401040" cy="457200"/>
            <a:chOff x="657827" y="3748426"/>
            <a:chExt cx="1401040" cy="457200"/>
          </a:xfrm>
        </p:grpSpPr>
        <p:sp>
          <p:nvSpPr>
            <p:cNvPr id="57" name="Rectangle 56">
              <a:extLst>
                <a:ext uri="{FF2B5EF4-FFF2-40B4-BE49-F238E27FC236}">
                  <a16:creationId xmlns:a16="http://schemas.microsoft.com/office/drawing/2014/main" id="{14B597C5-5989-8384-8137-2704C2669F1A}"/>
                </a:ext>
              </a:extLst>
            </p:cNvPr>
            <p:cNvSpPr/>
            <p:nvPr/>
          </p:nvSpPr>
          <p:spPr>
            <a:xfrm>
              <a:off x="1110342" y="3817006"/>
              <a:ext cx="948525" cy="3200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Enbrel</a:t>
              </a:r>
            </a:p>
          </p:txBody>
        </p:sp>
        <p:sp>
          <p:nvSpPr>
            <p:cNvPr id="58" name="Oval 57">
              <a:extLst>
                <a:ext uri="{FF2B5EF4-FFF2-40B4-BE49-F238E27FC236}">
                  <a16:creationId xmlns:a16="http://schemas.microsoft.com/office/drawing/2014/main" id="{54A6CBD7-4086-F765-1F44-87F8446E3A27}"/>
                </a:ext>
              </a:extLst>
            </p:cNvPr>
            <p:cNvSpPr>
              <a:spLocks noChangeAspect="1"/>
            </p:cNvSpPr>
            <p:nvPr/>
          </p:nvSpPr>
          <p:spPr>
            <a:xfrm>
              <a:off x="704154" y="3748426"/>
              <a:ext cx="457200" cy="4572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0E67886E-F666-6EEB-D3CF-97D6E37BB29A}"/>
                </a:ext>
              </a:extLst>
            </p:cNvPr>
            <p:cNvSpPr txBox="1"/>
            <p:nvPr/>
          </p:nvSpPr>
          <p:spPr>
            <a:xfrm>
              <a:off x="657827" y="3853916"/>
              <a:ext cx="548640"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$8B</a:t>
              </a:r>
            </a:p>
          </p:txBody>
        </p:sp>
      </p:grpSp>
      <p:grpSp>
        <p:nvGrpSpPr>
          <p:cNvPr id="60" name="Group 59">
            <a:extLst>
              <a:ext uri="{FF2B5EF4-FFF2-40B4-BE49-F238E27FC236}">
                <a16:creationId xmlns:a16="http://schemas.microsoft.com/office/drawing/2014/main" id="{016DDCBC-C20B-B891-069A-690F8C1D8585}"/>
              </a:ext>
            </a:extLst>
          </p:cNvPr>
          <p:cNvGrpSpPr/>
          <p:nvPr/>
        </p:nvGrpSpPr>
        <p:grpSpPr>
          <a:xfrm>
            <a:off x="623251" y="5629692"/>
            <a:ext cx="1416762" cy="457200"/>
            <a:chOff x="642105" y="4545829"/>
            <a:chExt cx="1416762" cy="457200"/>
          </a:xfrm>
        </p:grpSpPr>
        <p:sp>
          <p:nvSpPr>
            <p:cNvPr id="61" name="Rectangle 60">
              <a:extLst>
                <a:ext uri="{FF2B5EF4-FFF2-40B4-BE49-F238E27FC236}">
                  <a16:creationId xmlns:a16="http://schemas.microsoft.com/office/drawing/2014/main" id="{2C2D54BA-4EAF-7B8B-8FCF-9572F86D5826}"/>
                </a:ext>
              </a:extLst>
            </p:cNvPr>
            <p:cNvSpPr/>
            <p:nvPr/>
          </p:nvSpPr>
          <p:spPr>
            <a:xfrm>
              <a:off x="1110342" y="4614409"/>
              <a:ext cx="948525" cy="320040"/>
            </a:xfrm>
            <a:prstGeom prst="rect">
              <a:avLst/>
            </a:prstGeom>
            <a:solidFill>
              <a:srgbClr val="74BC1F"/>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Humira</a:t>
              </a:r>
            </a:p>
          </p:txBody>
        </p:sp>
        <p:sp>
          <p:nvSpPr>
            <p:cNvPr id="62" name="Oval 61">
              <a:extLst>
                <a:ext uri="{FF2B5EF4-FFF2-40B4-BE49-F238E27FC236}">
                  <a16:creationId xmlns:a16="http://schemas.microsoft.com/office/drawing/2014/main" id="{E0A17120-55B3-BD47-81FF-73ED3D3701DD}"/>
                </a:ext>
              </a:extLst>
            </p:cNvPr>
            <p:cNvSpPr>
              <a:spLocks noChangeAspect="1"/>
            </p:cNvSpPr>
            <p:nvPr/>
          </p:nvSpPr>
          <p:spPr>
            <a:xfrm>
              <a:off x="704154" y="4545829"/>
              <a:ext cx="457200" cy="457200"/>
            </a:xfrm>
            <a:prstGeom prst="ellipse">
              <a:avLst/>
            </a:prstGeom>
            <a:solidFill>
              <a:srgbClr val="74BC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26EAF1CF-AFB2-6A46-079F-817E5F9EEFB9}"/>
                </a:ext>
              </a:extLst>
            </p:cNvPr>
            <p:cNvSpPr txBox="1"/>
            <p:nvPr/>
          </p:nvSpPr>
          <p:spPr>
            <a:xfrm>
              <a:off x="642105" y="4651319"/>
              <a:ext cx="588455"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$18.3B</a:t>
              </a:r>
            </a:p>
          </p:txBody>
        </p:sp>
      </p:grpSp>
      <p:sp>
        <p:nvSpPr>
          <p:cNvPr id="64" name="TextBox 63">
            <a:extLst>
              <a:ext uri="{FF2B5EF4-FFF2-40B4-BE49-F238E27FC236}">
                <a16:creationId xmlns:a16="http://schemas.microsoft.com/office/drawing/2014/main" id="{60CEFEEF-0E86-E453-28C4-3C12857D8C6C}"/>
              </a:ext>
            </a:extLst>
          </p:cNvPr>
          <p:cNvSpPr txBox="1"/>
          <p:nvPr/>
        </p:nvSpPr>
        <p:spPr>
          <a:xfrm>
            <a:off x="2282368" y="1615707"/>
            <a:ext cx="1554479" cy="769441"/>
          </a:xfrm>
          <a:prstGeom prst="rect">
            <a:avLst/>
          </a:prstGeom>
          <a:noFill/>
        </p:spPr>
        <p:txBody>
          <a:bodyPr wrap="square" rtlCol="0">
            <a:spAutoFit/>
          </a:bodyPr>
          <a:lstStyle/>
          <a:p>
            <a:pPr algn="ctr"/>
            <a:r>
              <a:rPr lang="en-US" sz="1000">
                <a:latin typeface="Roboto Medium" panose="02000000000000000000" pitchFamily="2" charset="0"/>
                <a:ea typeface="Roboto Medium" panose="02000000000000000000" pitchFamily="2" charset="0"/>
                <a:cs typeface="Roboto Medium" panose="02000000000000000000" pitchFamily="2" charset="0"/>
              </a:rPr>
              <a:t>Entire Generic Market =</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1,048 Molecules</a:t>
            </a:r>
          </a:p>
          <a:p>
            <a:pPr algn="ctr"/>
            <a:r>
              <a:rPr lang="en-US" sz="1000">
                <a:latin typeface="Roboto Medium" panose="02000000000000000000" pitchFamily="2" charset="0"/>
                <a:ea typeface="Roboto Medium" panose="02000000000000000000" pitchFamily="2" charset="0"/>
                <a:cs typeface="Roboto Medium" panose="02000000000000000000" pitchFamily="2" charset="0"/>
              </a:rPr>
              <a:t>and</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$56.3B </a:t>
            </a:r>
            <a:r>
              <a:rPr lang="en-US" sz="1000">
                <a:latin typeface="Roboto Medium" panose="02000000000000000000" pitchFamily="2" charset="0"/>
                <a:ea typeface="Roboto Medium" panose="02000000000000000000" pitchFamily="2" charset="0"/>
                <a:cs typeface="Roboto Medium" panose="02000000000000000000" pitchFamily="2" charset="0"/>
              </a:rPr>
              <a:t>in Sales</a:t>
            </a:r>
          </a:p>
        </p:txBody>
      </p:sp>
      <p:sp>
        <p:nvSpPr>
          <p:cNvPr id="65" name="Oval 64">
            <a:extLst>
              <a:ext uri="{FF2B5EF4-FFF2-40B4-BE49-F238E27FC236}">
                <a16:creationId xmlns:a16="http://schemas.microsoft.com/office/drawing/2014/main" id="{E96DFC95-B783-CEE5-3618-4F80D41E5D63}"/>
              </a:ext>
            </a:extLst>
          </p:cNvPr>
          <p:cNvSpPr>
            <a:spLocks noChangeAspect="1"/>
          </p:cNvSpPr>
          <p:nvPr/>
        </p:nvSpPr>
        <p:spPr>
          <a:xfrm>
            <a:off x="2369607" y="2564339"/>
            <a:ext cx="320040" cy="32004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B0673599-9BB7-2F85-5DC4-27CA51681316}"/>
              </a:ext>
            </a:extLst>
          </p:cNvPr>
          <p:cNvGrpSpPr>
            <a:grpSpLocks noChangeAspect="1"/>
          </p:cNvGrpSpPr>
          <p:nvPr/>
        </p:nvGrpSpPr>
        <p:grpSpPr>
          <a:xfrm>
            <a:off x="2369607" y="3045106"/>
            <a:ext cx="320040" cy="320040"/>
            <a:chOff x="2369607" y="2724202"/>
            <a:chExt cx="365760" cy="365760"/>
          </a:xfrm>
        </p:grpSpPr>
        <p:sp>
          <p:nvSpPr>
            <p:cNvPr id="87" name="Oval 86">
              <a:extLst>
                <a:ext uri="{FF2B5EF4-FFF2-40B4-BE49-F238E27FC236}">
                  <a16:creationId xmlns:a16="http://schemas.microsoft.com/office/drawing/2014/main" id="{21E8BF2B-9002-5CC7-FF46-D1F2FE6720BF}"/>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0DE9756E-26CC-46BF-4FD8-8B1DFADA0209}"/>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89" name="Group 88">
            <a:extLst>
              <a:ext uri="{FF2B5EF4-FFF2-40B4-BE49-F238E27FC236}">
                <a16:creationId xmlns:a16="http://schemas.microsoft.com/office/drawing/2014/main" id="{02E18EB4-A457-AE97-90D8-805B7DFB4937}"/>
              </a:ext>
            </a:extLst>
          </p:cNvPr>
          <p:cNvGrpSpPr>
            <a:grpSpLocks noChangeAspect="1"/>
          </p:cNvGrpSpPr>
          <p:nvPr/>
        </p:nvGrpSpPr>
        <p:grpSpPr>
          <a:xfrm>
            <a:off x="2727826" y="3045106"/>
            <a:ext cx="320040" cy="320040"/>
            <a:chOff x="2369607" y="2724202"/>
            <a:chExt cx="365760" cy="365760"/>
          </a:xfrm>
        </p:grpSpPr>
        <p:sp>
          <p:nvSpPr>
            <p:cNvPr id="90" name="Oval 89">
              <a:extLst>
                <a:ext uri="{FF2B5EF4-FFF2-40B4-BE49-F238E27FC236}">
                  <a16:creationId xmlns:a16="http://schemas.microsoft.com/office/drawing/2014/main" id="{8EB4F1DE-2F51-08D6-57FD-33EBA2B7E6AE}"/>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203EA752-10E9-36B8-1B93-00A80EA49CD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92" name="Group 91">
            <a:extLst>
              <a:ext uri="{FF2B5EF4-FFF2-40B4-BE49-F238E27FC236}">
                <a16:creationId xmlns:a16="http://schemas.microsoft.com/office/drawing/2014/main" id="{A112769E-6FCC-F371-C9F8-B8E250F6FC13}"/>
              </a:ext>
            </a:extLst>
          </p:cNvPr>
          <p:cNvGrpSpPr>
            <a:grpSpLocks noChangeAspect="1"/>
          </p:cNvGrpSpPr>
          <p:nvPr/>
        </p:nvGrpSpPr>
        <p:grpSpPr>
          <a:xfrm>
            <a:off x="3086045" y="3045106"/>
            <a:ext cx="320040" cy="320040"/>
            <a:chOff x="2369607" y="2724202"/>
            <a:chExt cx="365760" cy="365760"/>
          </a:xfrm>
        </p:grpSpPr>
        <p:sp>
          <p:nvSpPr>
            <p:cNvPr id="93" name="Oval 92">
              <a:extLst>
                <a:ext uri="{FF2B5EF4-FFF2-40B4-BE49-F238E27FC236}">
                  <a16:creationId xmlns:a16="http://schemas.microsoft.com/office/drawing/2014/main" id="{E23DBFD7-BEB8-513D-95C2-E6A6A779EB97}"/>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B3614E3E-015B-8F55-5EA7-6C6DB7E938F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95" name="Group 94">
            <a:extLst>
              <a:ext uri="{FF2B5EF4-FFF2-40B4-BE49-F238E27FC236}">
                <a16:creationId xmlns:a16="http://schemas.microsoft.com/office/drawing/2014/main" id="{AC692184-DCB5-0E71-8648-5859CBC2DC3B}"/>
              </a:ext>
            </a:extLst>
          </p:cNvPr>
          <p:cNvGrpSpPr>
            <a:grpSpLocks noChangeAspect="1"/>
          </p:cNvGrpSpPr>
          <p:nvPr/>
        </p:nvGrpSpPr>
        <p:grpSpPr>
          <a:xfrm>
            <a:off x="3444264" y="3045106"/>
            <a:ext cx="320040" cy="320040"/>
            <a:chOff x="2369607" y="2724202"/>
            <a:chExt cx="365760" cy="365760"/>
          </a:xfrm>
        </p:grpSpPr>
        <p:sp>
          <p:nvSpPr>
            <p:cNvPr id="96" name="Oval 95">
              <a:extLst>
                <a:ext uri="{FF2B5EF4-FFF2-40B4-BE49-F238E27FC236}">
                  <a16:creationId xmlns:a16="http://schemas.microsoft.com/office/drawing/2014/main" id="{7C492C7E-A136-FAB1-0813-F049688591F2}"/>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71BB47DF-F52D-9235-3B80-6122D31F9CE2}"/>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98" name="Group 97">
            <a:extLst>
              <a:ext uri="{FF2B5EF4-FFF2-40B4-BE49-F238E27FC236}">
                <a16:creationId xmlns:a16="http://schemas.microsoft.com/office/drawing/2014/main" id="{2CEBDC83-BFC8-5493-D471-14E4F9FA0528}"/>
              </a:ext>
            </a:extLst>
          </p:cNvPr>
          <p:cNvGrpSpPr>
            <a:grpSpLocks noChangeAspect="1"/>
          </p:cNvGrpSpPr>
          <p:nvPr/>
        </p:nvGrpSpPr>
        <p:grpSpPr>
          <a:xfrm>
            <a:off x="2369607" y="3535300"/>
            <a:ext cx="320040" cy="320040"/>
            <a:chOff x="2369607" y="2724202"/>
            <a:chExt cx="365760" cy="365760"/>
          </a:xfrm>
        </p:grpSpPr>
        <p:sp>
          <p:nvSpPr>
            <p:cNvPr id="99" name="Oval 98">
              <a:extLst>
                <a:ext uri="{FF2B5EF4-FFF2-40B4-BE49-F238E27FC236}">
                  <a16:creationId xmlns:a16="http://schemas.microsoft.com/office/drawing/2014/main" id="{C148F48D-4591-D28F-0AE8-409026BFCF48}"/>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A35DE951-FEDA-5969-C0B7-65F06E8E194D}"/>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01" name="Group 100">
            <a:extLst>
              <a:ext uri="{FF2B5EF4-FFF2-40B4-BE49-F238E27FC236}">
                <a16:creationId xmlns:a16="http://schemas.microsoft.com/office/drawing/2014/main" id="{27E1566E-A4BB-DBF0-A160-9AC7C1EA3C3A}"/>
              </a:ext>
            </a:extLst>
          </p:cNvPr>
          <p:cNvGrpSpPr>
            <a:grpSpLocks noChangeAspect="1"/>
          </p:cNvGrpSpPr>
          <p:nvPr/>
        </p:nvGrpSpPr>
        <p:grpSpPr>
          <a:xfrm>
            <a:off x="2727826" y="3535300"/>
            <a:ext cx="320040" cy="320040"/>
            <a:chOff x="2369607" y="2724202"/>
            <a:chExt cx="365760" cy="365760"/>
          </a:xfrm>
        </p:grpSpPr>
        <p:sp>
          <p:nvSpPr>
            <p:cNvPr id="102" name="Oval 101">
              <a:extLst>
                <a:ext uri="{FF2B5EF4-FFF2-40B4-BE49-F238E27FC236}">
                  <a16:creationId xmlns:a16="http://schemas.microsoft.com/office/drawing/2014/main" id="{7DE95DE0-168B-59DC-2996-6D6E4D9BE98D}"/>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197E2C14-2999-1EB2-15FB-1560F8CA22F4}"/>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04" name="Group 103">
            <a:extLst>
              <a:ext uri="{FF2B5EF4-FFF2-40B4-BE49-F238E27FC236}">
                <a16:creationId xmlns:a16="http://schemas.microsoft.com/office/drawing/2014/main" id="{B0723A54-AD69-4C7B-7BB1-5B38B64102DC}"/>
              </a:ext>
            </a:extLst>
          </p:cNvPr>
          <p:cNvGrpSpPr>
            <a:grpSpLocks noChangeAspect="1"/>
          </p:cNvGrpSpPr>
          <p:nvPr/>
        </p:nvGrpSpPr>
        <p:grpSpPr>
          <a:xfrm>
            <a:off x="3086045" y="3535300"/>
            <a:ext cx="320040" cy="320040"/>
            <a:chOff x="2369607" y="2724202"/>
            <a:chExt cx="365760" cy="365760"/>
          </a:xfrm>
        </p:grpSpPr>
        <p:sp>
          <p:nvSpPr>
            <p:cNvPr id="105" name="Oval 104">
              <a:extLst>
                <a:ext uri="{FF2B5EF4-FFF2-40B4-BE49-F238E27FC236}">
                  <a16:creationId xmlns:a16="http://schemas.microsoft.com/office/drawing/2014/main" id="{2E01E067-9E2C-BFC0-7F0C-F132D3E9066C}"/>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C314C5C5-B785-7C94-38DC-0945CCA2FEB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07" name="Group 106">
            <a:extLst>
              <a:ext uri="{FF2B5EF4-FFF2-40B4-BE49-F238E27FC236}">
                <a16:creationId xmlns:a16="http://schemas.microsoft.com/office/drawing/2014/main" id="{17D952AD-4AF3-6CFA-8827-1C7A3501323B}"/>
              </a:ext>
            </a:extLst>
          </p:cNvPr>
          <p:cNvGrpSpPr>
            <a:grpSpLocks noChangeAspect="1"/>
          </p:cNvGrpSpPr>
          <p:nvPr/>
        </p:nvGrpSpPr>
        <p:grpSpPr>
          <a:xfrm>
            <a:off x="3444264" y="3535300"/>
            <a:ext cx="320040" cy="320040"/>
            <a:chOff x="2369607" y="2724202"/>
            <a:chExt cx="365760" cy="365760"/>
          </a:xfrm>
        </p:grpSpPr>
        <p:sp>
          <p:nvSpPr>
            <p:cNvPr id="108" name="Oval 107">
              <a:extLst>
                <a:ext uri="{FF2B5EF4-FFF2-40B4-BE49-F238E27FC236}">
                  <a16:creationId xmlns:a16="http://schemas.microsoft.com/office/drawing/2014/main" id="{403D8AC5-4799-6E86-B4B7-6A50E7A71EFE}"/>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a:extLst>
                <a:ext uri="{FF2B5EF4-FFF2-40B4-BE49-F238E27FC236}">
                  <a16:creationId xmlns:a16="http://schemas.microsoft.com/office/drawing/2014/main" id="{90E0ED65-CBB7-B645-5CE9-9E3E4B286CA0}"/>
                </a:ext>
              </a:extLst>
            </p:cNvPr>
            <p:cNvPicPr>
              <a:picLocks noChangeAspect="1"/>
            </p:cNvPicPr>
            <p:nvPr/>
          </p:nvPicPr>
          <p:blipFill>
            <a:blip r:embed="rId3"/>
            <a:stretch>
              <a:fillRect/>
            </a:stretch>
          </p:blipFill>
          <p:spPr>
            <a:xfrm>
              <a:off x="2433333" y="2792782"/>
              <a:ext cx="238309" cy="228600"/>
            </a:xfrm>
            <a:prstGeom prst="rect">
              <a:avLst/>
            </a:prstGeom>
          </p:spPr>
        </p:pic>
      </p:grpSp>
      <p:grpSp>
        <p:nvGrpSpPr>
          <p:cNvPr id="110" name="Group 109">
            <a:extLst>
              <a:ext uri="{FF2B5EF4-FFF2-40B4-BE49-F238E27FC236}">
                <a16:creationId xmlns:a16="http://schemas.microsoft.com/office/drawing/2014/main" id="{8D2AE6A3-BFAB-35FB-AD7E-D28D0F86ECBD}"/>
              </a:ext>
            </a:extLst>
          </p:cNvPr>
          <p:cNvGrpSpPr>
            <a:grpSpLocks noChangeAspect="1"/>
          </p:cNvGrpSpPr>
          <p:nvPr/>
        </p:nvGrpSpPr>
        <p:grpSpPr>
          <a:xfrm>
            <a:off x="2369607" y="4016067"/>
            <a:ext cx="320040" cy="320040"/>
            <a:chOff x="2369607" y="2724202"/>
            <a:chExt cx="365760" cy="365760"/>
          </a:xfrm>
        </p:grpSpPr>
        <p:sp>
          <p:nvSpPr>
            <p:cNvPr id="111" name="Oval 110">
              <a:extLst>
                <a:ext uri="{FF2B5EF4-FFF2-40B4-BE49-F238E27FC236}">
                  <a16:creationId xmlns:a16="http://schemas.microsoft.com/office/drawing/2014/main" id="{E236B206-09F7-9F72-3E0E-F9CE1A2AF851}"/>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692121EE-6403-6142-C4A8-3ED70048537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13" name="Group 112">
            <a:extLst>
              <a:ext uri="{FF2B5EF4-FFF2-40B4-BE49-F238E27FC236}">
                <a16:creationId xmlns:a16="http://schemas.microsoft.com/office/drawing/2014/main" id="{D2E327BC-1332-B7B9-790E-3CB67F5A564E}"/>
              </a:ext>
            </a:extLst>
          </p:cNvPr>
          <p:cNvGrpSpPr>
            <a:grpSpLocks noChangeAspect="1"/>
          </p:cNvGrpSpPr>
          <p:nvPr/>
        </p:nvGrpSpPr>
        <p:grpSpPr>
          <a:xfrm>
            <a:off x="2727826" y="4016067"/>
            <a:ext cx="320040" cy="320040"/>
            <a:chOff x="2369607" y="2724202"/>
            <a:chExt cx="365760" cy="365760"/>
          </a:xfrm>
        </p:grpSpPr>
        <p:sp>
          <p:nvSpPr>
            <p:cNvPr id="114" name="Oval 113">
              <a:extLst>
                <a:ext uri="{FF2B5EF4-FFF2-40B4-BE49-F238E27FC236}">
                  <a16:creationId xmlns:a16="http://schemas.microsoft.com/office/drawing/2014/main" id="{7F14303B-59F5-6004-AAEB-DAC0F773F3B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Picture 114">
              <a:extLst>
                <a:ext uri="{FF2B5EF4-FFF2-40B4-BE49-F238E27FC236}">
                  <a16:creationId xmlns:a16="http://schemas.microsoft.com/office/drawing/2014/main" id="{2FC44D10-7438-2A76-336B-EFFA133AD17B}"/>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16" name="Group 115">
            <a:extLst>
              <a:ext uri="{FF2B5EF4-FFF2-40B4-BE49-F238E27FC236}">
                <a16:creationId xmlns:a16="http://schemas.microsoft.com/office/drawing/2014/main" id="{70A17C12-95F9-9C93-0E5B-14AA37A47D35}"/>
              </a:ext>
            </a:extLst>
          </p:cNvPr>
          <p:cNvGrpSpPr>
            <a:grpSpLocks noChangeAspect="1"/>
          </p:cNvGrpSpPr>
          <p:nvPr/>
        </p:nvGrpSpPr>
        <p:grpSpPr>
          <a:xfrm>
            <a:off x="3086045" y="4016067"/>
            <a:ext cx="320040" cy="320040"/>
            <a:chOff x="2369607" y="2724202"/>
            <a:chExt cx="365760" cy="365760"/>
          </a:xfrm>
        </p:grpSpPr>
        <p:sp>
          <p:nvSpPr>
            <p:cNvPr id="117" name="Oval 116">
              <a:extLst>
                <a:ext uri="{FF2B5EF4-FFF2-40B4-BE49-F238E27FC236}">
                  <a16:creationId xmlns:a16="http://schemas.microsoft.com/office/drawing/2014/main" id="{86CCD87C-A73A-6545-15AA-F49577D331B8}"/>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a:extLst>
                <a:ext uri="{FF2B5EF4-FFF2-40B4-BE49-F238E27FC236}">
                  <a16:creationId xmlns:a16="http://schemas.microsoft.com/office/drawing/2014/main" id="{8D837070-F94F-B381-5F30-7B0CC896796C}"/>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19" name="Group 118">
            <a:extLst>
              <a:ext uri="{FF2B5EF4-FFF2-40B4-BE49-F238E27FC236}">
                <a16:creationId xmlns:a16="http://schemas.microsoft.com/office/drawing/2014/main" id="{F918CED1-FFE0-4282-FB3C-0BA19F71EDE8}"/>
              </a:ext>
            </a:extLst>
          </p:cNvPr>
          <p:cNvGrpSpPr>
            <a:grpSpLocks noChangeAspect="1"/>
          </p:cNvGrpSpPr>
          <p:nvPr/>
        </p:nvGrpSpPr>
        <p:grpSpPr>
          <a:xfrm>
            <a:off x="3444264" y="4016067"/>
            <a:ext cx="320040" cy="320040"/>
            <a:chOff x="2369607" y="2724202"/>
            <a:chExt cx="365760" cy="365760"/>
          </a:xfrm>
        </p:grpSpPr>
        <p:sp>
          <p:nvSpPr>
            <p:cNvPr id="120" name="Oval 119">
              <a:extLst>
                <a:ext uri="{FF2B5EF4-FFF2-40B4-BE49-F238E27FC236}">
                  <a16:creationId xmlns:a16="http://schemas.microsoft.com/office/drawing/2014/main" id="{CA7CD902-EC21-6133-7CC0-263D39DAC709}"/>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a:extLst>
                <a:ext uri="{FF2B5EF4-FFF2-40B4-BE49-F238E27FC236}">
                  <a16:creationId xmlns:a16="http://schemas.microsoft.com/office/drawing/2014/main" id="{648F97DD-DB77-D14D-B463-BB9596ADCFBB}"/>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22" name="Group 121">
            <a:extLst>
              <a:ext uri="{FF2B5EF4-FFF2-40B4-BE49-F238E27FC236}">
                <a16:creationId xmlns:a16="http://schemas.microsoft.com/office/drawing/2014/main" id="{D3DBBFB1-0B84-FBD5-745B-8B9E7B4725CA}"/>
              </a:ext>
            </a:extLst>
          </p:cNvPr>
          <p:cNvGrpSpPr>
            <a:grpSpLocks noChangeAspect="1"/>
          </p:cNvGrpSpPr>
          <p:nvPr/>
        </p:nvGrpSpPr>
        <p:grpSpPr>
          <a:xfrm>
            <a:off x="2369607" y="4506261"/>
            <a:ext cx="320040" cy="320040"/>
            <a:chOff x="2369607" y="2724202"/>
            <a:chExt cx="365760" cy="365760"/>
          </a:xfrm>
        </p:grpSpPr>
        <p:sp>
          <p:nvSpPr>
            <p:cNvPr id="123" name="Oval 122">
              <a:extLst>
                <a:ext uri="{FF2B5EF4-FFF2-40B4-BE49-F238E27FC236}">
                  <a16:creationId xmlns:a16="http://schemas.microsoft.com/office/drawing/2014/main" id="{4280D7A6-5CA0-2C4B-7B2B-BFB98DC08B27}"/>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789EFE07-DA79-14B9-C3C7-C09F002F1669}"/>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25" name="Group 124">
            <a:extLst>
              <a:ext uri="{FF2B5EF4-FFF2-40B4-BE49-F238E27FC236}">
                <a16:creationId xmlns:a16="http://schemas.microsoft.com/office/drawing/2014/main" id="{45E8E183-2AC5-75CE-71BB-62348552328E}"/>
              </a:ext>
            </a:extLst>
          </p:cNvPr>
          <p:cNvGrpSpPr>
            <a:grpSpLocks noChangeAspect="1"/>
          </p:cNvGrpSpPr>
          <p:nvPr/>
        </p:nvGrpSpPr>
        <p:grpSpPr>
          <a:xfrm>
            <a:off x="2727826" y="4506261"/>
            <a:ext cx="320040" cy="320040"/>
            <a:chOff x="2369607" y="2724202"/>
            <a:chExt cx="365760" cy="365760"/>
          </a:xfrm>
        </p:grpSpPr>
        <p:sp>
          <p:nvSpPr>
            <p:cNvPr id="126" name="Oval 125">
              <a:extLst>
                <a:ext uri="{FF2B5EF4-FFF2-40B4-BE49-F238E27FC236}">
                  <a16:creationId xmlns:a16="http://schemas.microsoft.com/office/drawing/2014/main" id="{31AF00B0-5171-D94D-6523-F1E64F42D86F}"/>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a:extLst>
                <a:ext uri="{FF2B5EF4-FFF2-40B4-BE49-F238E27FC236}">
                  <a16:creationId xmlns:a16="http://schemas.microsoft.com/office/drawing/2014/main" id="{1A384965-6373-4DA3-C8B6-AD6FECE04BF4}"/>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28" name="Group 127">
            <a:extLst>
              <a:ext uri="{FF2B5EF4-FFF2-40B4-BE49-F238E27FC236}">
                <a16:creationId xmlns:a16="http://schemas.microsoft.com/office/drawing/2014/main" id="{323CB42E-A201-9E43-F597-09B1B0D0D31C}"/>
              </a:ext>
            </a:extLst>
          </p:cNvPr>
          <p:cNvGrpSpPr>
            <a:grpSpLocks noChangeAspect="1"/>
          </p:cNvGrpSpPr>
          <p:nvPr/>
        </p:nvGrpSpPr>
        <p:grpSpPr>
          <a:xfrm>
            <a:off x="3086045" y="4506261"/>
            <a:ext cx="320040" cy="320040"/>
            <a:chOff x="2369607" y="2724202"/>
            <a:chExt cx="365760" cy="365760"/>
          </a:xfrm>
        </p:grpSpPr>
        <p:sp>
          <p:nvSpPr>
            <p:cNvPr id="129" name="Oval 128">
              <a:extLst>
                <a:ext uri="{FF2B5EF4-FFF2-40B4-BE49-F238E27FC236}">
                  <a16:creationId xmlns:a16="http://schemas.microsoft.com/office/drawing/2014/main" id="{A96E3982-CC40-B4BC-2CB6-0E9CA5CF0E75}"/>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29">
              <a:extLst>
                <a:ext uri="{FF2B5EF4-FFF2-40B4-BE49-F238E27FC236}">
                  <a16:creationId xmlns:a16="http://schemas.microsoft.com/office/drawing/2014/main" id="{57EF8243-EF7D-E26C-01A4-ADFE3DD9CF05}"/>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31" name="Group 130">
            <a:extLst>
              <a:ext uri="{FF2B5EF4-FFF2-40B4-BE49-F238E27FC236}">
                <a16:creationId xmlns:a16="http://schemas.microsoft.com/office/drawing/2014/main" id="{E8555A58-C1FA-564C-7409-0A82212782B3}"/>
              </a:ext>
            </a:extLst>
          </p:cNvPr>
          <p:cNvGrpSpPr>
            <a:grpSpLocks noChangeAspect="1"/>
          </p:cNvGrpSpPr>
          <p:nvPr/>
        </p:nvGrpSpPr>
        <p:grpSpPr>
          <a:xfrm>
            <a:off x="3444264" y="4506261"/>
            <a:ext cx="320040" cy="320040"/>
            <a:chOff x="2369607" y="2724202"/>
            <a:chExt cx="365760" cy="365760"/>
          </a:xfrm>
        </p:grpSpPr>
        <p:sp>
          <p:nvSpPr>
            <p:cNvPr id="132" name="Oval 131">
              <a:extLst>
                <a:ext uri="{FF2B5EF4-FFF2-40B4-BE49-F238E27FC236}">
                  <a16:creationId xmlns:a16="http://schemas.microsoft.com/office/drawing/2014/main" id="{E7545DAD-80C6-6782-ACDA-608905BC763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 name="Picture 132">
              <a:extLst>
                <a:ext uri="{FF2B5EF4-FFF2-40B4-BE49-F238E27FC236}">
                  <a16:creationId xmlns:a16="http://schemas.microsoft.com/office/drawing/2014/main" id="{EE3B8244-4825-4CBC-7269-37C1FF6E2214}"/>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34" name="Group 133">
            <a:extLst>
              <a:ext uri="{FF2B5EF4-FFF2-40B4-BE49-F238E27FC236}">
                <a16:creationId xmlns:a16="http://schemas.microsoft.com/office/drawing/2014/main" id="{6F135B6E-551E-23E3-7E20-73FFE1230583}"/>
              </a:ext>
            </a:extLst>
          </p:cNvPr>
          <p:cNvGrpSpPr>
            <a:grpSpLocks noChangeAspect="1"/>
          </p:cNvGrpSpPr>
          <p:nvPr/>
        </p:nvGrpSpPr>
        <p:grpSpPr>
          <a:xfrm>
            <a:off x="2369607" y="4987028"/>
            <a:ext cx="320040" cy="320040"/>
            <a:chOff x="2369607" y="2724202"/>
            <a:chExt cx="365760" cy="365760"/>
          </a:xfrm>
        </p:grpSpPr>
        <p:sp>
          <p:nvSpPr>
            <p:cNvPr id="135" name="Oval 134">
              <a:extLst>
                <a:ext uri="{FF2B5EF4-FFF2-40B4-BE49-F238E27FC236}">
                  <a16:creationId xmlns:a16="http://schemas.microsoft.com/office/drawing/2014/main" id="{3F3522D3-81F3-B452-D6B8-032BF6A42AD1}"/>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D73C18BF-AFB7-B099-D966-6786EAEB31F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37" name="Group 136">
            <a:extLst>
              <a:ext uri="{FF2B5EF4-FFF2-40B4-BE49-F238E27FC236}">
                <a16:creationId xmlns:a16="http://schemas.microsoft.com/office/drawing/2014/main" id="{203A11F8-EB0C-5BBF-1246-1F0A0DA8C927}"/>
              </a:ext>
            </a:extLst>
          </p:cNvPr>
          <p:cNvGrpSpPr>
            <a:grpSpLocks noChangeAspect="1"/>
          </p:cNvGrpSpPr>
          <p:nvPr/>
        </p:nvGrpSpPr>
        <p:grpSpPr>
          <a:xfrm>
            <a:off x="2727826" y="4987028"/>
            <a:ext cx="320040" cy="320040"/>
            <a:chOff x="2369607" y="2724202"/>
            <a:chExt cx="365760" cy="365760"/>
          </a:xfrm>
        </p:grpSpPr>
        <p:sp>
          <p:nvSpPr>
            <p:cNvPr id="138" name="Oval 137">
              <a:extLst>
                <a:ext uri="{FF2B5EF4-FFF2-40B4-BE49-F238E27FC236}">
                  <a16:creationId xmlns:a16="http://schemas.microsoft.com/office/drawing/2014/main" id="{E0AFE62F-15F9-0FD4-59BB-9C5E8F3FE16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7F88EC07-2123-B435-EEC2-36751435E222}"/>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40" name="Group 139">
            <a:extLst>
              <a:ext uri="{FF2B5EF4-FFF2-40B4-BE49-F238E27FC236}">
                <a16:creationId xmlns:a16="http://schemas.microsoft.com/office/drawing/2014/main" id="{2889BC38-E427-4B20-18CA-CF9B2729840B}"/>
              </a:ext>
            </a:extLst>
          </p:cNvPr>
          <p:cNvGrpSpPr>
            <a:grpSpLocks noChangeAspect="1"/>
          </p:cNvGrpSpPr>
          <p:nvPr/>
        </p:nvGrpSpPr>
        <p:grpSpPr>
          <a:xfrm>
            <a:off x="3086045" y="4987028"/>
            <a:ext cx="320040" cy="320040"/>
            <a:chOff x="2369607" y="2724202"/>
            <a:chExt cx="365760" cy="365760"/>
          </a:xfrm>
        </p:grpSpPr>
        <p:sp>
          <p:nvSpPr>
            <p:cNvPr id="141" name="Oval 140">
              <a:extLst>
                <a:ext uri="{FF2B5EF4-FFF2-40B4-BE49-F238E27FC236}">
                  <a16:creationId xmlns:a16="http://schemas.microsoft.com/office/drawing/2014/main" id="{78425D97-A112-487B-5572-F0BE656124F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125D9BB2-079C-B60B-F715-1B4F9ED8C3F3}"/>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43" name="Group 142">
            <a:extLst>
              <a:ext uri="{FF2B5EF4-FFF2-40B4-BE49-F238E27FC236}">
                <a16:creationId xmlns:a16="http://schemas.microsoft.com/office/drawing/2014/main" id="{281378A7-EE2C-42CC-AD5A-B14931FC2A25}"/>
              </a:ext>
            </a:extLst>
          </p:cNvPr>
          <p:cNvGrpSpPr>
            <a:grpSpLocks noChangeAspect="1"/>
          </p:cNvGrpSpPr>
          <p:nvPr/>
        </p:nvGrpSpPr>
        <p:grpSpPr>
          <a:xfrm>
            <a:off x="3444264" y="4987028"/>
            <a:ext cx="320040" cy="320040"/>
            <a:chOff x="2369607" y="2724202"/>
            <a:chExt cx="365760" cy="365760"/>
          </a:xfrm>
        </p:grpSpPr>
        <p:sp>
          <p:nvSpPr>
            <p:cNvPr id="144" name="Oval 143">
              <a:extLst>
                <a:ext uri="{FF2B5EF4-FFF2-40B4-BE49-F238E27FC236}">
                  <a16:creationId xmlns:a16="http://schemas.microsoft.com/office/drawing/2014/main" id="{932515E0-34F5-9111-4DF8-86E8BFD1BABA}"/>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E9498118-ABC5-517C-A7A7-EE2EAF36CEBB}"/>
                </a:ext>
              </a:extLst>
            </p:cNvPr>
            <p:cNvPicPr>
              <a:picLocks noChangeAspect="1"/>
            </p:cNvPicPr>
            <p:nvPr/>
          </p:nvPicPr>
          <p:blipFill>
            <a:blip r:embed="rId3"/>
            <a:stretch>
              <a:fillRect/>
            </a:stretch>
          </p:blipFill>
          <p:spPr>
            <a:xfrm>
              <a:off x="2422559" y="2792783"/>
              <a:ext cx="238309" cy="228600"/>
            </a:xfrm>
            <a:prstGeom prst="rect">
              <a:avLst/>
            </a:prstGeom>
          </p:spPr>
        </p:pic>
      </p:grpSp>
      <p:sp>
        <p:nvSpPr>
          <p:cNvPr id="146" name="Rectangle 145">
            <a:extLst>
              <a:ext uri="{FF2B5EF4-FFF2-40B4-BE49-F238E27FC236}">
                <a16:creationId xmlns:a16="http://schemas.microsoft.com/office/drawing/2014/main" id="{274868EC-5782-9416-F0AC-30B212B7AE46}"/>
              </a:ext>
            </a:extLst>
          </p:cNvPr>
          <p:cNvSpPr/>
          <p:nvPr/>
        </p:nvSpPr>
        <p:spPr>
          <a:xfrm>
            <a:off x="4188835" y="1135884"/>
            <a:ext cx="3520440" cy="365760"/>
          </a:xfrm>
          <a:prstGeom prst="rect">
            <a:avLst/>
          </a:prstGeom>
          <a:solidFill>
            <a:srgbClr val="244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Roboto Black" panose="02000000000000000000" pitchFamily="2" charset="0"/>
                <a:ea typeface="Roboto Black" panose="02000000000000000000" pitchFamily="2" charset="0"/>
                <a:cs typeface="Roboto Black" panose="02000000000000000000" pitchFamily="2" charset="0"/>
              </a:rPr>
              <a:t>2021</a:t>
            </a:r>
          </a:p>
        </p:txBody>
      </p:sp>
      <p:sp>
        <p:nvSpPr>
          <p:cNvPr id="147" name="Rectangle 146">
            <a:extLst>
              <a:ext uri="{FF2B5EF4-FFF2-40B4-BE49-F238E27FC236}">
                <a16:creationId xmlns:a16="http://schemas.microsoft.com/office/drawing/2014/main" id="{26D2184B-ED4D-F61A-ED43-5C6AD3298F48}"/>
              </a:ext>
            </a:extLst>
          </p:cNvPr>
          <p:cNvSpPr/>
          <p:nvPr/>
        </p:nvSpPr>
        <p:spPr>
          <a:xfrm>
            <a:off x="4188835" y="1510088"/>
            <a:ext cx="3520440" cy="4114800"/>
          </a:xfrm>
          <a:prstGeom prst="rect">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148" name="Rectangle 147">
            <a:extLst>
              <a:ext uri="{FF2B5EF4-FFF2-40B4-BE49-F238E27FC236}">
                <a16:creationId xmlns:a16="http://schemas.microsoft.com/office/drawing/2014/main" id="{E0D10441-376E-2258-0FD7-5E93ECB5F312}"/>
              </a:ext>
            </a:extLst>
          </p:cNvPr>
          <p:cNvSpPr/>
          <p:nvPr/>
        </p:nvSpPr>
        <p:spPr>
          <a:xfrm>
            <a:off x="4319380" y="1615708"/>
            <a:ext cx="1554480" cy="385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149" name="Rectangle 148">
            <a:extLst>
              <a:ext uri="{FF2B5EF4-FFF2-40B4-BE49-F238E27FC236}">
                <a16:creationId xmlns:a16="http://schemas.microsoft.com/office/drawing/2014/main" id="{6A3BB06D-7656-D44A-4BC1-6A4B862DD468}"/>
              </a:ext>
            </a:extLst>
          </p:cNvPr>
          <p:cNvSpPr/>
          <p:nvPr/>
        </p:nvSpPr>
        <p:spPr>
          <a:xfrm>
            <a:off x="6014327" y="1615708"/>
            <a:ext cx="1554480" cy="385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150" name="TextBox 149">
            <a:extLst>
              <a:ext uri="{FF2B5EF4-FFF2-40B4-BE49-F238E27FC236}">
                <a16:creationId xmlns:a16="http://schemas.microsoft.com/office/drawing/2014/main" id="{1ABEA2DD-5384-35F1-256F-70CF702376AD}"/>
              </a:ext>
            </a:extLst>
          </p:cNvPr>
          <p:cNvSpPr txBox="1"/>
          <p:nvPr/>
        </p:nvSpPr>
        <p:spPr>
          <a:xfrm>
            <a:off x="4319379" y="1615707"/>
            <a:ext cx="1554479" cy="615553"/>
          </a:xfrm>
          <a:prstGeom prst="rect">
            <a:avLst/>
          </a:prstGeom>
          <a:noFill/>
        </p:spPr>
        <p:txBody>
          <a:bodyPr wrap="square" rtlCol="0">
            <a:spAutoFit/>
          </a:bodyPr>
          <a:lstStyle/>
          <a:p>
            <a:pPr algn="ctr"/>
            <a:r>
              <a:rPr lang="en-US" sz="1000">
                <a:latin typeface="Roboto Medium" panose="02000000000000000000" pitchFamily="2" charset="0"/>
                <a:ea typeface="Roboto Medium" panose="02000000000000000000" pitchFamily="2" charset="0"/>
                <a:cs typeface="Roboto Medium" panose="02000000000000000000" pitchFamily="2" charset="0"/>
              </a:rPr>
              <a:t>The Top </a:t>
            </a: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4 Brand</a:t>
            </a:r>
            <a:endParaRPr lang="en-US" sz="1200">
              <a:solidFill>
                <a:srgbClr val="0083BF"/>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000">
                <a:latin typeface="Roboto Medium" panose="02000000000000000000" pitchFamily="2" charset="0"/>
                <a:ea typeface="Roboto Medium" panose="02000000000000000000" pitchFamily="2" charset="0"/>
                <a:cs typeface="Roboto Medium" panose="02000000000000000000" pitchFamily="2" charset="0"/>
              </a:rPr>
              <a:t>Molecules =</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$64.6B </a:t>
            </a:r>
            <a:r>
              <a:rPr lang="en-US" sz="1000">
                <a:latin typeface="Roboto Medium" panose="02000000000000000000" pitchFamily="2" charset="0"/>
                <a:ea typeface="Roboto Medium" panose="02000000000000000000" pitchFamily="2" charset="0"/>
                <a:cs typeface="Roboto Medium" panose="02000000000000000000" pitchFamily="2" charset="0"/>
              </a:rPr>
              <a:t>in Sales</a:t>
            </a:r>
          </a:p>
        </p:txBody>
      </p:sp>
      <p:grpSp>
        <p:nvGrpSpPr>
          <p:cNvPr id="151" name="Group 150">
            <a:extLst>
              <a:ext uri="{FF2B5EF4-FFF2-40B4-BE49-F238E27FC236}">
                <a16:creationId xmlns:a16="http://schemas.microsoft.com/office/drawing/2014/main" id="{67CEAD82-AF00-BA67-E681-1E334B56C257}"/>
              </a:ext>
            </a:extLst>
          </p:cNvPr>
          <p:cNvGrpSpPr/>
          <p:nvPr/>
        </p:nvGrpSpPr>
        <p:grpSpPr>
          <a:xfrm>
            <a:off x="4268108" y="2239954"/>
            <a:ext cx="1479985" cy="457200"/>
            <a:chOff x="578882" y="2239954"/>
            <a:chExt cx="1479985" cy="457200"/>
          </a:xfrm>
        </p:grpSpPr>
        <p:sp>
          <p:nvSpPr>
            <p:cNvPr id="152" name="Rectangle 151">
              <a:extLst>
                <a:ext uri="{FF2B5EF4-FFF2-40B4-BE49-F238E27FC236}">
                  <a16:creationId xmlns:a16="http://schemas.microsoft.com/office/drawing/2014/main" id="{5ACC0B74-FD71-7FF4-4DC3-BAFBA71F61B1}"/>
                </a:ext>
              </a:extLst>
            </p:cNvPr>
            <p:cNvSpPr/>
            <p:nvPr/>
          </p:nvSpPr>
          <p:spPr>
            <a:xfrm>
              <a:off x="1110342" y="2308534"/>
              <a:ext cx="948525" cy="32004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Stelara</a:t>
              </a:r>
            </a:p>
          </p:txBody>
        </p:sp>
        <p:sp>
          <p:nvSpPr>
            <p:cNvPr id="153" name="Oval 152">
              <a:extLst>
                <a:ext uri="{FF2B5EF4-FFF2-40B4-BE49-F238E27FC236}">
                  <a16:creationId xmlns:a16="http://schemas.microsoft.com/office/drawing/2014/main" id="{5E539796-44FC-A6C9-1AA9-68B7D01A2738}"/>
                </a:ext>
              </a:extLst>
            </p:cNvPr>
            <p:cNvSpPr>
              <a:spLocks noChangeAspect="1"/>
            </p:cNvSpPr>
            <p:nvPr/>
          </p:nvSpPr>
          <p:spPr>
            <a:xfrm>
              <a:off x="704154" y="2239954"/>
              <a:ext cx="457200" cy="457200"/>
            </a:xfrm>
            <a:prstGeom prst="ellipse">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6CED9E06-BF44-9FDD-5366-D57C43D58DD1}"/>
                </a:ext>
              </a:extLst>
            </p:cNvPr>
            <p:cNvSpPr txBox="1"/>
            <p:nvPr/>
          </p:nvSpPr>
          <p:spPr>
            <a:xfrm>
              <a:off x="578882" y="2345444"/>
              <a:ext cx="709837"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$10.4B</a:t>
              </a:r>
            </a:p>
          </p:txBody>
        </p:sp>
      </p:grpSp>
      <p:grpSp>
        <p:nvGrpSpPr>
          <p:cNvPr id="155" name="Group 154">
            <a:extLst>
              <a:ext uri="{FF2B5EF4-FFF2-40B4-BE49-F238E27FC236}">
                <a16:creationId xmlns:a16="http://schemas.microsoft.com/office/drawing/2014/main" id="{E51B73AA-CD88-C639-C146-1762E3C53BAC}"/>
              </a:ext>
            </a:extLst>
          </p:cNvPr>
          <p:cNvGrpSpPr/>
          <p:nvPr/>
        </p:nvGrpSpPr>
        <p:grpSpPr>
          <a:xfrm>
            <a:off x="4268108" y="2724202"/>
            <a:ext cx="1479985" cy="457200"/>
            <a:chOff x="578882" y="2827383"/>
            <a:chExt cx="1479985" cy="457200"/>
          </a:xfrm>
        </p:grpSpPr>
        <p:sp>
          <p:nvSpPr>
            <p:cNvPr id="156" name="Rectangle 155">
              <a:extLst>
                <a:ext uri="{FF2B5EF4-FFF2-40B4-BE49-F238E27FC236}">
                  <a16:creationId xmlns:a16="http://schemas.microsoft.com/office/drawing/2014/main" id="{97BD543C-8155-5F01-0406-A1FB235812DD}"/>
                </a:ext>
              </a:extLst>
            </p:cNvPr>
            <p:cNvSpPr/>
            <p:nvPr/>
          </p:nvSpPr>
          <p:spPr>
            <a:xfrm>
              <a:off x="1110342" y="2895963"/>
              <a:ext cx="948525" cy="320040"/>
            </a:xfrm>
            <a:prstGeom prst="rect">
              <a:avLst/>
            </a:prstGeom>
            <a:solidFill>
              <a:srgbClr val="FF770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Trulicity</a:t>
              </a:r>
            </a:p>
          </p:txBody>
        </p:sp>
        <p:sp>
          <p:nvSpPr>
            <p:cNvPr id="157" name="Oval 156">
              <a:extLst>
                <a:ext uri="{FF2B5EF4-FFF2-40B4-BE49-F238E27FC236}">
                  <a16:creationId xmlns:a16="http://schemas.microsoft.com/office/drawing/2014/main" id="{DAD65A0E-109B-2AAC-96BA-02E3064D708A}"/>
                </a:ext>
              </a:extLst>
            </p:cNvPr>
            <p:cNvSpPr>
              <a:spLocks noChangeAspect="1"/>
            </p:cNvSpPr>
            <p:nvPr/>
          </p:nvSpPr>
          <p:spPr>
            <a:xfrm>
              <a:off x="704154" y="2827383"/>
              <a:ext cx="457200" cy="457200"/>
            </a:xfrm>
            <a:prstGeom prst="ellipse">
              <a:avLst/>
            </a:prstGeom>
            <a:solidFill>
              <a:srgbClr val="FF77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6160FC77-37BB-E39C-6C1C-C618754F1AA7}"/>
                </a:ext>
              </a:extLst>
            </p:cNvPr>
            <p:cNvSpPr txBox="1"/>
            <p:nvPr/>
          </p:nvSpPr>
          <p:spPr>
            <a:xfrm>
              <a:off x="578882" y="2932873"/>
              <a:ext cx="709837"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$11.9B</a:t>
              </a:r>
            </a:p>
          </p:txBody>
        </p:sp>
      </p:grpSp>
      <p:grpSp>
        <p:nvGrpSpPr>
          <p:cNvPr id="171" name="Group 170">
            <a:extLst>
              <a:ext uri="{FF2B5EF4-FFF2-40B4-BE49-F238E27FC236}">
                <a16:creationId xmlns:a16="http://schemas.microsoft.com/office/drawing/2014/main" id="{E8789C91-2A01-EC2D-895D-C9963DDED6E7}"/>
              </a:ext>
            </a:extLst>
          </p:cNvPr>
          <p:cNvGrpSpPr/>
          <p:nvPr/>
        </p:nvGrpSpPr>
        <p:grpSpPr>
          <a:xfrm>
            <a:off x="4268108" y="3204886"/>
            <a:ext cx="1479985" cy="457200"/>
            <a:chOff x="578882" y="3395172"/>
            <a:chExt cx="1479985" cy="457200"/>
          </a:xfrm>
        </p:grpSpPr>
        <p:sp>
          <p:nvSpPr>
            <p:cNvPr id="172" name="Rectangle 171">
              <a:extLst>
                <a:ext uri="{FF2B5EF4-FFF2-40B4-BE49-F238E27FC236}">
                  <a16:creationId xmlns:a16="http://schemas.microsoft.com/office/drawing/2014/main" id="{79758C65-9F23-9AC7-78D8-50544A644B0D}"/>
                </a:ext>
              </a:extLst>
            </p:cNvPr>
            <p:cNvSpPr/>
            <p:nvPr/>
          </p:nvSpPr>
          <p:spPr>
            <a:xfrm>
              <a:off x="1110342" y="3463752"/>
              <a:ext cx="948525" cy="320040"/>
            </a:xfrm>
            <a:prstGeom prst="rect">
              <a:avLst/>
            </a:prstGeom>
            <a:solidFill>
              <a:srgbClr val="0ECAD4"/>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Eliquis</a:t>
              </a:r>
            </a:p>
          </p:txBody>
        </p:sp>
        <p:sp>
          <p:nvSpPr>
            <p:cNvPr id="173" name="Oval 172">
              <a:extLst>
                <a:ext uri="{FF2B5EF4-FFF2-40B4-BE49-F238E27FC236}">
                  <a16:creationId xmlns:a16="http://schemas.microsoft.com/office/drawing/2014/main" id="{FC201069-5B4B-71F3-3D63-91CB78F21532}"/>
                </a:ext>
              </a:extLst>
            </p:cNvPr>
            <p:cNvSpPr>
              <a:spLocks noChangeAspect="1"/>
            </p:cNvSpPr>
            <p:nvPr/>
          </p:nvSpPr>
          <p:spPr>
            <a:xfrm>
              <a:off x="704154" y="3395172"/>
              <a:ext cx="457200" cy="457200"/>
            </a:xfrm>
            <a:prstGeom prst="ellipse">
              <a:avLst/>
            </a:prstGeom>
            <a:solidFill>
              <a:srgbClr val="0ECAD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33EC65D8-B636-729E-1B61-69C4E370D6D7}"/>
                </a:ext>
              </a:extLst>
            </p:cNvPr>
            <p:cNvSpPr txBox="1"/>
            <p:nvPr/>
          </p:nvSpPr>
          <p:spPr>
            <a:xfrm>
              <a:off x="578882" y="3500662"/>
              <a:ext cx="709837"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$15.6B</a:t>
              </a:r>
            </a:p>
          </p:txBody>
        </p:sp>
      </p:grpSp>
      <p:sp>
        <p:nvSpPr>
          <p:cNvPr id="183" name="TextBox 182">
            <a:extLst>
              <a:ext uri="{FF2B5EF4-FFF2-40B4-BE49-F238E27FC236}">
                <a16:creationId xmlns:a16="http://schemas.microsoft.com/office/drawing/2014/main" id="{78CFCE8A-0546-14B6-E363-71532784B065}"/>
              </a:ext>
            </a:extLst>
          </p:cNvPr>
          <p:cNvSpPr txBox="1"/>
          <p:nvPr/>
        </p:nvSpPr>
        <p:spPr>
          <a:xfrm>
            <a:off x="6006777" y="1615707"/>
            <a:ext cx="1554479" cy="769441"/>
          </a:xfrm>
          <a:prstGeom prst="rect">
            <a:avLst/>
          </a:prstGeom>
          <a:noFill/>
        </p:spPr>
        <p:txBody>
          <a:bodyPr wrap="square" lIns="91440" tIns="45720" rIns="91440" bIns="45720" rtlCol="0" anchor="t">
            <a:spAutoFit/>
          </a:bodyPr>
          <a:lstStyle/>
          <a:p>
            <a:pPr algn="ctr"/>
            <a:r>
              <a:rPr lang="en-US" sz="1000">
                <a:latin typeface="Roboto Medium"/>
                <a:ea typeface="Roboto Medium"/>
                <a:cs typeface="Roboto Medium"/>
              </a:rPr>
              <a:t>Entire Generic Market =</a:t>
            </a:r>
          </a:p>
          <a:p>
            <a:pPr algn="ctr"/>
            <a:r>
              <a:rPr lang="en-US" sz="1200" b="1">
                <a:solidFill>
                  <a:srgbClr val="0083BF"/>
                </a:solidFill>
                <a:latin typeface="Roboto Black"/>
                <a:ea typeface="Roboto Black"/>
                <a:cs typeface="Roboto Black"/>
              </a:rPr>
              <a:t>1,085 Molecules</a:t>
            </a:r>
          </a:p>
          <a:p>
            <a:pPr algn="ctr"/>
            <a:r>
              <a:rPr lang="en-US" sz="1000">
                <a:latin typeface="Roboto Medium"/>
                <a:ea typeface="Roboto Medium"/>
                <a:cs typeface="Roboto Medium"/>
              </a:rPr>
              <a:t>and</a:t>
            </a:r>
          </a:p>
          <a:p>
            <a:pPr algn="ctr"/>
            <a:r>
              <a:rPr lang="en-US" sz="1200" b="1">
                <a:solidFill>
                  <a:srgbClr val="0083BF"/>
                </a:solidFill>
                <a:latin typeface="Roboto Black"/>
                <a:ea typeface="Roboto Black"/>
                <a:cs typeface="Roboto Black"/>
              </a:rPr>
              <a:t>$55.4B </a:t>
            </a:r>
            <a:r>
              <a:rPr lang="en-US" sz="1000">
                <a:latin typeface="Roboto Medium"/>
                <a:ea typeface="Roboto Medium"/>
                <a:cs typeface="Roboto Medium"/>
              </a:rPr>
              <a:t>in Sales</a:t>
            </a:r>
          </a:p>
        </p:txBody>
      </p:sp>
      <p:grpSp>
        <p:nvGrpSpPr>
          <p:cNvPr id="184" name="Group 183">
            <a:extLst>
              <a:ext uri="{FF2B5EF4-FFF2-40B4-BE49-F238E27FC236}">
                <a16:creationId xmlns:a16="http://schemas.microsoft.com/office/drawing/2014/main" id="{D9E49BB1-DABD-6C08-8E84-78200D10CEF0}"/>
              </a:ext>
            </a:extLst>
          </p:cNvPr>
          <p:cNvGrpSpPr>
            <a:grpSpLocks noChangeAspect="1"/>
          </p:cNvGrpSpPr>
          <p:nvPr/>
        </p:nvGrpSpPr>
        <p:grpSpPr>
          <a:xfrm>
            <a:off x="6094016" y="2564339"/>
            <a:ext cx="320040" cy="320040"/>
            <a:chOff x="2369607" y="2724202"/>
            <a:chExt cx="365760" cy="365760"/>
          </a:xfrm>
        </p:grpSpPr>
        <p:sp>
          <p:nvSpPr>
            <p:cNvPr id="185" name="Oval 184">
              <a:extLst>
                <a:ext uri="{FF2B5EF4-FFF2-40B4-BE49-F238E27FC236}">
                  <a16:creationId xmlns:a16="http://schemas.microsoft.com/office/drawing/2014/main" id="{37583649-EF61-DFF3-7404-278A6946DE7A}"/>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a:extLst>
                <a:ext uri="{FF2B5EF4-FFF2-40B4-BE49-F238E27FC236}">
                  <a16:creationId xmlns:a16="http://schemas.microsoft.com/office/drawing/2014/main" id="{D81442BD-1799-5EB0-C026-49CC030770C9}"/>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87" name="Group 186">
            <a:extLst>
              <a:ext uri="{FF2B5EF4-FFF2-40B4-BE49-F238E27FC236}">
                <a16:creationId xmlns:a16="http://schemas.microsoft.com/office/drawing/2014/main" id="{22D65D38-9DB5-812B-1ECC-9E3935B65610}"/>
              </a:ext>
            </a:extLst>
          </p:cNvPr>
          <p:cNvGrpSpPr>
            <a:grpSpLocks noChangeAspect="1"/>
          </p:cNvGrpSpPr>
          <p:nvPr/>
        </p:nvGrpSpPr>
        <p:grpSpPr>
          <a:xfrm>
            <a:off x="6094016" y="3045106"/>
            <a:ext cx="320040" cy="320040"/>
            <a:chOff x="2369607" y="2724202"/>
            <a:chExt cx="365760" cy="365760"/>
          </a:xfrm>
        </p:grpSpPr>
        <p:sp>
          <p:nvSpPr>
            <p:cNvPr id="188" name="Oval 187">
              <a:extLst>
                <a:ext uri="{FF2B5EF4-FFF2-40B4-BE49-F238E27FC236}">
                  <a16:creationId xmlns:a16="http://schemas.microsoft.com/office/drawing/2014/main" id="{EA2748EE-EC8A-2ED9-A192-7CFB9CFEA2E6}"/>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9" name="Picture 188">
              <a:extLst>
                <a:ext uri="{FF2B5EF4-FFF2-40B4-BE49-F238E27FC236}">
                  <a16:creationId xmlns:a16="http://schemas.microsoft.com/office/drawing/2014/main" id="{B29B8506-C4CA-81F4-0C26-07D5DA8B1D56}"/>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90" name="Group 189">
            <a:extLst>
              <a:ext uri="{FF2B5EF4-FFF2-40B4-BE49-F238E27FC236}">
                <a16:creationId xmlns:a16="http://schemas.microsoft.com/office/drawing/2014/main" id="{F933EEC9-A22F-FA68-7D42-E01940BC38CF}"/>
              </a:ext>
            </a:extLst>
          </p:cNvPr>
          <p:cNvGrpSpPr>
            <a:grpSpLocks noChangeAspect="1"/>
          </p:cNvGrpSpPr>
          <p:nvPr/>
        </p:nvGrpSpPr>
        <p:grpSpPr>
          <a:xfrm>
            <a:off x="6452235" y="3045106"/>
            <a:ext cx="320040" cy="320040"/>
            <a:chOff x="2369607" y="2724202"/>
            <a:chExt cx="365760" cy="365760"/>
          </a:xfrm>
        </p:grpSpPr>
        <p:sp>
          <p:nvSpPr>
            <p:cNvPr id="191" name="Oval 190">
              <a:extLst>
                <a:ext uri="{FF2B5EF4-FFF2-40B4-BE49-F238E27FC236}">
                  <a16:creationId xmlns:a16="http://schemas.microsoft.com/office/drawing/2014/main" id="{21005774-1278-3719-D8C9-0ACACC1DF979}"/>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Picture 191">
              <a:extLst>
                <a:ext uri="{FF2B5EF4-FFF2-40B4-BE49-F238E27FC236}">
                  <a16:creationId xmlns:a16="http://schemas.microsoft.com/office/drawing/2014/main" id="{F7E8B470-F66A-9252-23A5-0EBAC2D6A5B9}"/>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93" name="Group 192">
            <a:extLst>
              <a:ext uri="{FF2B5EF4-FFF2-40B4-BE49-F238E27FC236}">
                <a16:creationId xmlns:a16="http://schemas.microsoft.com/office/drawing/2014/main" id="{74B713DD-67B3-A65D-6653-A7A41327D08E}"/>
              </a:ext>
            </a:extLst>
          </p:cNvPr>
          <p:cNvGrpSpPr>
            <a:grpSpLocks noChangeAspect="1"/>
          </p:cNvGrpSpPr>
          <p:nvPr/>
        </p:nvGrpSpPr>
        <p:grpSpPr>
          <a:xfrm>
            <a:off x="6810454" y="3045106"/>
            <a:ext cx="320040" cy="320040"/>
            <a:chOff x="2369607" y="2724202"/>
            <a:chExt cx="365760" cy="365760"/>
          </a:xfrm>
        </p:grpSpPr>
        <p:sp>
          <p:nvSpPr>
            <p:cNvPr id="194" name="Oval 193">
              <a:extLst>
                <a:ext uri="{FF2B5EF4-FFF2-40B4-BE49-F238E27FC236}">
                  <a16:creationId xmlns:a16="http://schemas.microsoft.com/office/drawing/2014/main" id="{A26FE36F-166D-0CEC-D8F4-0747D2648BEA}"/>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a:extLst>
                <a:ext uri="{FF2B5EF4-FFF2-40B4-BE49-F238E27FC236}">
                  <a16:creationId xmlns:a16="http://schemas.microsoft.com/office/drawing/2014/main" id="{BC4CCE63-5565-C22E-8CBA-BD7AF7CA6FCC}"/>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96" name="Group 195">
            <a:extLst>
              <a:ext uri="{FF2B5EF4-FFF2-40B4-BE49-F238E27FC236}">
                <a16:creationId xmlns:a16="http://schemas.microsoft.com/office/drawing/2014/main" id="{E76E4EA4-A2CA-F4EB-DDF0-294A245FBA33}"/>
              </a:ext>
            </a:extLst>
          </p:cNvPr>
          <p:cNvGrpSpPr>
            <a:grpSpLocks noChangeAspect="1"/>
          </p:cNvGrpSpPr>
          <p:nvPr/>
        </p:nvGrpSpPr>
        <p:grpSpPr>
          <a:xfrm>
            <a:off x="7168673" y="3045106"/>
            <a:ext cx="320040" cy="320040"/>
            <a:chOff x="2369607" y="2724202"/>
            <a:chExt cx="365760" cy="365760"/>
          </a:xfrm>
        </p:grpSpPr>
        <p:sp>
          <p:nvSpPr>
            <p:cNvPr id="197" name="Oval 196">
              <a:extLst>
                <a:ext uri="{FF2B5EF4-FFF2-40B4-BE49-F238E27FC236}">
                  <a16:creationId xmlns:a16="http://schemas.microsoft.com/office/drawing/2014/main" id="{85C84E86-96FC-A476-D32A-2B5E7D56F21E}"/>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8" name="Picture 197">
              <a:extLst>
                <a:ext uri="{FF2B5EF4-FFF2-40B4-BE49-F238E27FC236}">
                  <a16:creationId xmlns:a16="http://schemas.microsoft.com/office/drawing/2014/main" id="{6F041735-3FFA-79D2-0E86-35ED78683B5C}"/>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199" name="Group 198">
            <a:extLst>
              <a:ext uri="{FF2B5EF4-FFF2-40B4-BE49-F238E27FC236}">
                <a16:creationId xmlns:a16="http://schemas.microsoft.com/office/drawing/2014/main" id="{9C880651-9752-5E61-CA11-CC1B7EFDCA06}"/>
              </a:ext>
            </a:extLst>
          </p:cNvPr>
          <p:cNvGrpSpPr>
            <a:grpSpLocks noChangeAspect="1"/>
          </p:cNvGrpSpPr>
          <p:nvPr/>
        </p:nvGrpSpPr>
        <p:grpSpPr>
          <a:xfrm>
            <a:off x="6094016" y="3535300"/>
            <a:ext cx="320040" cy="320040"/>
            <a:chOff x="2369607" y="2724202"/>
            <a:chExt cx="365760" cy="365760"/>
          </a:xfrm>
        </p:grpSpPr>
        <p:sp>
          <p:nvSpPr>
            <p:cNvPr id="200" name="Oval 199">
              <a:extLst>
                <a:ext uri="{FF2B5EF4-FFF2-40B4-BE49-F238E27FC236}">
                  <a16:creationId xmlns:a16="http://schemas.microsoft.com/office/drawing/2014/main" id="{2A071888-C5C0-2264-0E42-0FB196A0DCA8}"/>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1" name="Picture 200">
              <a:extLst>
                <a:ext uri="{FF2B5EF4-FFF2-40B4-BE49-F238E27FC236}">
                  <a16:creationId xmlns:a16="http://schemas.microsoft.com/office/drawing/2014/main" id="{77D562F4-034D-312C-E5C3-9D2DD71F681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02" name="Group 201">
            <a:extLst>
              <a:ext uri="{FF2B5EF4-FFF2-40B4-BE49-F238E27FC236}">
                <a16:creationId xmlns:a16="http://schemas.microsoft.com/office/drawing/2014/main" id="{1FB53C98-6D53-1D3D-7E47-4DE88FE4148C}"/>
              </a:ext>
            </a:extLst>
          </p:cNvPr>
          <p:cNvGrpSpPr>
            <a:grpSpLocks noChangeAspect="1"/>
          </p:cNvGrpSpPr>
          <p:nvPr/>
        </p:nvGrpSpPr>
        <p:grpSpPr>
          <a:xfrm>
            <a:off x="6452235" y="3535300"/>
            <a:ext cx="320040" cy="320040"/>
            <a:chOff x="2369607" y="2724202"/>
            <a:chExt cx="365760" cy="365760"/>
          </a:xfrm>
        </p:grpSpPr>
        <p:sp>
          <p:nvSpPr>
            <p:cNvPr id="203" name="Oval 202">
              <a:extLst>
                <a:ext uri="{FF2B5EF4-FFF2-40B4-BE49-F238E27FC236}">
                  <a16:creationId xmlns:a16="http://schemas.microsoft.com/office/drawing/2014/main" id="{3BDF16A2-A46D-5140-E4FD-5666AFF33EF8}"/>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Picture 203">
              <a:extLst>
                <a:ext uri="{FF2B5EF4-FFF2-40B4-BE49-F238E27FC236}">
                  <a16:creationId xmlns:a16="http://schemas.microsoft.com/office/drawing/2014/main" id="{354466BF-1E84-3268-D2B8-EA9C0F9F7823}"/>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05" name="Group 204">
            <a:extLst>
              <a:ext uri="{FF2B5EF4-FFF2-40B4-BE49-F238E27FC236}">
                <a16:creationId xmlns:a16="http://schemas.microsoft.com/office/drawing/2014/main" id="{05B37F59-A948-10C5-FB7D-1DB0564BE7C3}"/>
              </a:ext>
            </a:extLst>
          </p:cNvPr>
          <p:cNvGrpSpPr>
            <a:grpSpLocks noChangeAspect="1"/>
          </p:cNvGrpSpPr>
          <p:nvPr/>
        </p:nvGrpSpPr>
        <p:grpSpPr>
          <a:xfrm>
            <a:off x="6810454" y="3535300"/>
            <a:ext cx="320040" cy="320040"/>
            <a:chOff x="2369607" y="2724202"/>
            <a:chExt cx="365760" cy="365760"/>
          </a:xfrm>
        </p:grpSpPr>
        <p:sp>
          <p:nvSpPr>
            <p:cNvPr id="206" name="Oval 205">
              <a:extLst>
                <a:ext uri="{FF2B5EF4-FFF2-40B4-BE49-F238E27FC236}">
                  <a16:creationId xmlns:a16="http://schemas.microsoft.com/office/drawing/2014/main" id="{2F704BFB-BD68-ED08-D3D9-FE9C39B8E0B1}"/>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ture 206">
              <a:extLst>
                <a:ext uri="{FF2B5EF4-FFF2-40B4-BE49-F238E27FC236}">
                  <a16:creationId xmlns:a16="http://schemas.microsoft.com/office/drawing/2014/main" id="{7957A9A9-EB0D-53B9-D6B5-37A71A91C4A2}"/>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08" name="Group 207">
            <a:extLst>
              <a:ext uri="{FF2B5EF4-FFF2-40B4-BE49-F238E27FC236}">
                <a16:creationId xmlns:a16="http://schemas.microsoft.com/office/drawing/2014/main" id="{A8A20B33-E458-32E8-ACFF-DEBA06F4E3A0}"/>
              </a:ext>
            </a:extLst>
          </p:cNvPr>
          <p:cNvGrpSpPr>
            <a:grpSpLocks noChangeAspect="1"/>
          </p:cNvGrpSpPr>
          <p:nvPr/>
        </p:nvGrpSpPr>
        <p:grpSpPr>
          <a:xfrm>
            <a:off x="7168673" y="3535300"/>
            <a:ext cx="320040" cy="320040"/>
            <a:chOff x="2369607" y="2724202"/>
            <a:chExt cx="365760" cy="365760"/>
          </a:xfrm>
        </p:grpSpPr>
        <p:sp>
          <p:nvSpPr>
            <p:cNvPr id="209" name="Oval 208">
              <a:extLst>
                <a:ext uri="{FF2B5EF4-FFF2-40B4-BE49-F238E27FC236}">
                  <a16:creationId xmlns:a16="http://schemas.microsoft.com/office/drawing/2014/main" id="{F5E548EB-9ADA-6202-E6BC-4BC4BAC125EE}"/>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a:extLst>
                <a:ext uri="{FF2B5EF4-FFF2-40B4-BE49-F238E27FC236}">
                  <a16:creationId xmlns:a16="http://schemas.microsoft.com/office/drawing/2014/main" id="{911C4C4E-32F2-10C4-D5C4-0403690D60DD}"/>
                </a:ext>
              </a:extLst>
            </p:cNvPr>
            <p:cNvPicPr>
              <a:picLocks noChangeAspect="1"/>
            </p:cNvPicPr>
            <p:nvPr/>
          </p:nvPicPr>
          <p:blipFill>
            <a:blip r:embed="rId3"/>
            <a:stretch>
              <a:fillRect/>
            </a:stretch>
          </p:blipFill>
          <p:spPr>
            <a:xfrm>
              <a:off x="2433333" y="2792782"/>
              <a:ext cx="238309" cy="228600"/>
            </a:xfrm>
            <a:prstGeom prst="rect">
              <a:avLst/>
            </a:prstGeom>
          </p:spPr>
        </p:pic>
      </p:grpSp>
      <p:grpSp>
        <p:nvGrpSpPr>
          <p:cNvPr id="211" name="Group 210">
            <a:extLst>
              <a:ext uri="{FF2B5EF4-FFF2-40B4-BE49-F238E27FC236}">
                <a16:creationId xmlns:a16="http://schemas.microsoft.com/office/drawing/2014/main" id="{985B6E40-9A8E-9A6A-BCE0-2C18BCF01E06}"/>
              </a:ext>
            </a:extLst>
          </p:cNvPr>
          <p:cNvGrpSpPr>
            <a:grpSpLocks noChangeAspect="1"/>
          </p:cNvGrpSpPr>
          <p:nvPr/>
        </p:nvGrpSpPr>
        <p:grpSpPr>
          <a:xfrm>
            <a:off x="6094016" y="4016067"/>
            <a:ext cx="320040" cy="320040"/>
            <a:chOff x="2369607" y="2724202"/>
            <a:chExt cx="365760" cy="365760"/>
          </a:xfrm>
        </p:grpSpPr>
        <p:sp>
          <p:nvSpPr>
            <p:cNvPr id="212" name="Oval 211">
              <a:extLst>
                <a:ext uri="{FF2B5EF4-FFF2-40B4-BE49-F238E27FC236}">
                  <a16:creationId xmlns:a16="http://schemas.microsoft.com/office/drawing/2014/main" id="{14094029-C138-08E0-E739-9CD27444F5E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Picture 212">
              <a:extLst>
                <a:ext uri="{FF2B5EF4-FFF2-40B4-BE49-F238E27FC236}">
                  <a16:creationId xmlns:a16="http://schemas.microsoft.com/office/drawing/2014/main" id="{8257C43D-0599-2AFE-BE78-76321FEBFF9D}"/>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14" name="Group 213">
            <a:extLst>
              <a:ext uri="{FF2B5EF4-FFF2-40B4-BE49-F238E27FC236}">
                <a16:creationId xmlns:a16="http://schemas.microsoft.com/office/drawing/2014/main" id="{33398E71-FCB9-0CDF-244B-B09C427FC569}"/>
              </a:ext>
            </a:extLst>
          </p:cNvPr>
          <p:cNvGrpSpPr>
            <a:grpSpLocks noChangeAspect="1"/>
          </p:cNvGrpSpPr>
          <p:nvPr/>
        </p:nvGrpSpPr>
        <p:grpSpPr>
          <a:xfrm>
            <a:off x="6452235" y="4016067"/>
            <a:ext cx="320040" cy="320040"/>
            <a:chOff x="2369607" y="2724202"/>
            <a:chExt cx="365760" cy="365760"/>
          </a:xfrm>
        </p:grpSpPr>
        <p:sp>
          <p:nvSpPr>
            <p:cNvPr id="215" name="Oval 214">
              <a:extLst>
                <a:ext uri="{FF2B5EF4-FFF2-40B4-BE49-F238E27FC236}">
                  <a16:creationId xmlns:a16="http://schemas.microsoft.com/office/drawing/2014/main" id="{E7E39C92-C761-8EB5-EB38-8C49CC7B383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 name="Picture 215">
              <a:extLst>
                <a:ext uri="{FF2B5EF4-FFF2-40B4-BE49-F238E27FC236}">
                  <a16:creationId xmlns:a16="http://schemas.microsoft.com/office/drawing/2014/main" id="{4E283AD4-D448-B974-3A62-D8D44F8A00E0}"/>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17" name="Group 216">
            <a:extLst>
              <a:ext uri="{FF2B5EF4-FFF2-40B4-BE49-F238E27FC236}">
                <a16:creationId xmlns:a16="http://schemas.microsoft.com/office/drawing/2014/main" id="{B62BE8B9-9D08-F9A8-BA54-270DB2CFAF67}"/>
              </a:ext>
            </a:extLst>
          </p:cNvPr>
          <p:cNvGrpSpPr>
            <a:grpSpLocks noChangeAspect="1"/>
          </p:cNvGrpSpPr>
          <p:nvPr/>
        </p:nvGrpSpPr>
        <p:grpSpPr>
          <a:xfrm>
            <a:off x="6810454" y="4016067"/>
            <a:ext cx="320040" cy="320040"/>
            <a:chOff x="2369607" y="2724202"/>
            <a:chExt cx="365760" cy="365760"/>
          </a:xfrm>
        </p:grpSpPr>
        <p:sp>
          <p:nvSpPr>
            <p:cNvPr id="218" name="Oval 217">
              <a:extLst>
                <a:ext uri="{FF2B5EF4-FFF2-40B4-BE49-F238E27FC236}">
                  <a16:creationId xmlns:a16="http://schemas.microsoft.com/office/drawing/2014/main" id="{3625036B-5A86-6445-9170-F67852FE8DAB}"/>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9" name="Picture 218">
              <a:extLst>
                <a:ext uri="{FF2B5EF4-FFF2-40B4-BE49-F238E27FC236}">
                  <a16:creationId xmlns:a16="http://schemas.microsoft.com/office/drawing/2014/main" id="{71721BD6-11EC-D2BA-6F85-72777308A72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20" name="Group 219">
            <a:extLst>
              <a:ext uri="{FF2B5EF4-FFF2-40B4-BE49-F238E27FC236}">
                <a16:creationId xmlns:a16="http://schemas.microsoft.com/office/drawing/2014/main" id="{6D32D7F3-049D-618E-99F8-BB972A362537}"/>
              </a:ext>
            </a:extLst>
          </p:cNvPr>
          <p:cNvGrpSpPr>
            <a:grpSpLocks noChangeAspect="1"/>
          </p:cNvGrpSpPr>
          <p:nvPr/>
        </p:nvGrpSpPr>
        <p:grpSpPr>
          <a:xfrm>
            <a:off x="7168673" y="4016067"/>
            <a:ext cx="320040" cy="320040"/>
            <a:chOff x="2369607" y="2724202"/>
            <a:chExt cx="365760" cy="365760"/>
          </a:xfrm>
        </p:grpSpPr>
        <p:sp>
          <p:nvSpPr>
            <p:cNvPr id="221" name="Oval 220">
              <a:extLst>
                <a:ext uri="{FF2B5EF4-FFF2-40B4-BE49-F238E27FC236}">
                  <a16:creationId xmlns:a16="http://schemas.microsoft.com/office/drawing/2014/main" id="{904E3A19-2940-9638-55BB-5F8FCE7C9D0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 name="Picture 221">
              <a:extLst>
                <a:ext uri="{FF2B5EF4-FFF2-40B4-BE49-F238E27FC236}">
                  <a16:creationId xmlns:a16="http://schemas.microsoft.com/office/drawing/2014/main" id="{9E642699-6AB2-53E0-3665-8640F5ED125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23" name="Group 222">
            <a:extLst>
              <a:ext uri="{FF2B5EF4-FFF2-40B4-BE49-F238E27FC236}">
                <a16:creationId xmlns:a16="http://schemas.microsoft.com/office/drawing/2014/main" id="{B894EC69-7282-3F75-60AB-756AC9A6DC5B}"/>
              </a:ext>
            </a:extLst>
          </p:cNvPr>
          <p:cNvGrpSpPr>
            <a:grpSpLocks noChangeAspect="1"/>
          </p:cNvGrpSpPr>
          <p:nvPr/>
        </p:nvGrpSpPr>
        <p:grpSpPr>
          <a:xfrm>
            <a:off x="6094016" y="4506261"/>
            <a:ext cx="320040" cy="320040"/>
            <a:chOff x="2369607" y="2724202"/>
            <a:chExt cx="365760" cy="365760"/>
          </a:xfrm>
        </p:grpSpPr>
        <p:sp>
          <p:nvSpPr>
            <p:cNvPr id="224" name="Oval 223">
              <a:extLst>
                <a:ext uri="{FF2B5EF4-FFF2-40B4-BE49-F238E27FC236}">
                  <a16:creationId xmlns:a16="http://schemas.microsoft.com/office/drawing/2014/main" id="{FD237947-4644-73BB-3168-85B679238D49}"/>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Picture 224">
              <a:extLst>
                <a:ext uri="{FF2B5EF4-FFF2-40B4-BE49-F238E27FC236}">
                  <a16:creationId xmlns:a16="http://schemas.microsoft.com/office/drawing/2014/main" id="{1CF6E886-591F-2C8D-D6BA-6D6FBEFC651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26" name="Group 225">
            <a:extLst>
              <a:ext uri="{FF2B5EF4-FFF2-40B4-BE49-F238E27FC236}">
                <a16:creationId xmlns:a16="http://schemas.microsoft.com/office/drawing/2014/main" id="{0D184D62-87A5-EE82-4C70-3FDFCA403448}"/>
              </a:ext>
            </a:extLst>
          </p:cNvPr>
          <p:cNvGrpSpPr>
            <a:grpSpLocks noChangeAspect="1"/>
          </p:cNvGrpSpPr>
          <p:nvPr/>
        </p:nvGrpSpPr>
        <p:grpSpPr>
          <a:xfrm>
            <a:off x="6452235" y="4506261"/>
            <a:ext cx="320040" cy="320040"/>
            <a:chOff x="2369607" y="2724202"/>
            <a:chExt cx="365760" cy="365760"/>
          </a:xfrm>
        </p:grpSpPr>
        <p:sp>
          <p:nvSpPr>
            <p:cNvPr id="227" name="Oval 226">
              <a:extLst>
                <a:ext uri="{FF2B5EF4-FFF2-40B4-BE49-F238E27FC236}">
                  <a16:creationId xmlns:a16="http://schemas.microsoft.com/office/drawing/2014/main" id="{CE84299E-4894-728C-71CE-3F4679D639EA}"/>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8" name="Picture 227">
              <a:extLst>
                <a:ext uri="{FF2B5EF4-FFF2-40B4-BE49-F238E27FC236}">
                  <a16:creationId xmlns:a16="http://schemas.microsoft.com/office/drawing/2014/main" id="{89712176-4ADA-BD4D-14B8-5423B239F01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29" name="Group 228">
            <a:extLst>
              <a:ext uri="{FF2B5EF4-FFF2-40B4-BE49-F238E27FC236}">
                <a16:creationId xmlns:a16="http://schemas.microsoft.com/office/drawing/2014/main" id="{3C001BBB-418B-2E2C-A188-54B974BB690D}"/>
              </a:ext>
            </a:extLst>
          </p:cNvPr>
          <p:cNvGrpSpPr>
            <a:grpSpLocks noChangeAspect="1"/>
          </p:cNvGrpSpPr>
          <p:nvPr/>
        </p:nvGrpSpPr>
        <p:grpSpPr>
          <a:xfrm>
            <a:off x="6810454" y="4506261"/>
            <a:ext cx="320040" cy="320040"/>
            <a:chOff x="2369607" y="2724202"/>
            <a:chExt cx="365760" cy="365760"/>
          </a:xfrm>
        </p:grpSpPr>
        <p:sp>
          <p:nvSpPr>
            <p:cNvPr id="230" name="Oval 229">
              <a:extLst>
                <a:ext uri="{FF2B5EF4-FFF2-40B4-BE49-F238E27FC236}">
                  <a16:creationId xmlns:a16="http://schemas.microsoft.com/office/drawing/2014/main" id="{F78915C6-224B-838A-123B-9A59BD9FEFD7}"/>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1" name="Picture 230">
              <a:extLst>
                <a:ext uri="{FF2B5EF4-FFF2-40B4-BE49-F238E27FC236}">
                  <a16:creationId xmlns:a16="http://schemas.microsoft.com/office/drawing/2014/main" id="{FA7EC206-1A11-3270-3BBD-F98AF79A87B3}"/>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32" name="Group 231">
            <a:extLst>
              <a:ext uri="{FF2B5EF4-FFF2-40B4-BE49-F238E27FC236}">
                <a16:creationId xmlns:a16="http://schemas.microsoft.com/office/drawing/2014/main" id="{0B379C07-540B-6993-7A7F-A92560F044D0}"/>
              </a:ext>
            </a:extLst>
          </p:cNvPr>
          <p:cNvGrpSpPr>
            <a:grpSpLocks noChangeAspect="1"/>
          </p:cNvGrpSpPr>
          <p:nvPr/>
        </p:nvGrpSpPr>
        <p:grpSpPr>
          <a:xfrm>
            <a:off x="7168673" y="4506261"/>
            <a:ext cx="320040" cy="320040"/>
            <a:chOff x="2369607" y="2724202"/>
            <a:chExt cx="365760" cy="365760"/>
          </a:xfrm>
        </p:grpSpPr>
        <p:sp>
          <p:nvSpPr>
            <p:cNvPr id="233" name="Oval 232">
              <a:extLst>
                <a:ext uri="{FF2B5EF4-FFF2-40B4-BE49-F238E27FC236}">
                  <a16:creationId xmlns:a16="http://schemas.microsoft.com/office/drawing/2014/main" id="{B8825E18-856F-4AE4-CCF0-F7B702B5279C}"/>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4" name="Picture 233">
              <a:extLst>
                <a:ext uri="{FF2B5EF4-FFF2-40B4-BE49-F238E27FC236}">
                  <a16:creationId xmlns:a16="http://schemas.microsoft.com/office/drawing/2014/main" id="{01FFFA90-027E-7A5C-7BA3-E6C6C5329F7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35" name="Group 234">
            <a:extLst>
              <a:ext uri="{FF2B5EF4-FFF2-40B4-BE49-F238E27FC236}">
                <a16:creationId xmlns:a16="http://schemas.microsoft.com/office/drawing/2014/main" id="{DB4132D3-4691-FD63-7E0B-ABC3412448B2}"/>
              </a:ext>
            </a:extLst>
          </p:cNvPr>
          <p:cNvGrpSpPr>
            <a:grpSpLocks noChangeAspect="1"/>
          </p:cNvGrpSpPr>
          <p:nvPr/>
        </p:nvGrpSpPr>
        <p:grpSpPr>
          <a:xfrm>
            <a:off x="6094016" y="4987028"/>
            <a:ext cx="320040" cy="320040"/>
            <a:chOff x="2369607" y="2724202"/>
            <a:chExt cx="365760" cy="365760"/>
          </a:xfrm>
        </p:grpSpPr>
        <p:sp>
          <p:nvSpPr>
            <p:cNvPr id="236" name="Oval 235">
              <a:extLst>
                <a:ext uri="{FF2B5EF4-FFF2-40B4-BE49-F238E27FC236}">
                  <a16:creationId xmlns:a16="http://schemas.microsoft.com/office/drawing/2014/main" id="{21274398-5DB6-2B47-A13A-33C24ACB91AE}"/>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7" name="Picture 236">
              <a:extLst>
                <a:ext uri="{FF2B5EF4-FFF2-40B4-BE49-F238E27FC236}">
                  <a16:creationId xmlns:a16="http://schemas.microsoft.com/office/drawing/2014/main" id="{7C17A41E-F8AD-E69F-347A-0DB8F8D7B05B}"/>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38" name="Group 237">
            <a:extLst>
              <a:ext uri="{FF2B5EF4-FFF2-40B4-BE49-F238E27FC236}">
                <a16:creationId xmlns:a16="http://schemas.microsoft.com/office/drawing/2014/main" id="{939FD376-09E0-B849-2AEA-4F90429A2DC8}"/>
              </a:ext>
            </a:extLst>
          </p:cNvPr>
          <p:cNvGrpSpPr>
            <a:grpSpLocks noChangeAspect="1"/>
          </p:cNvGrpSpPr>
          <p:nvPr/>
        </p:nvGrpSpPr>
        <p:grpSpPr>
          <a:xfrm>
            <a:off x="6452235" y="4987028"/>
            <a:ext cx="320040" cy="320040"/>
            <a:chOff x="2369607" y="2724202"/>
            <a:chExt cx="365760" cy="365760"/>
          </a:xfrm>
        </p:grpSpPr>
        <p:sp>
          <p:nvSpPr>
            <p:cNvPr id="239" name="Oval 238">
              <a:extLst>
                <a:ext uri="{FF2B5EF4-FFF2-40B4-BE49-F238E27FC236}">
                  <a16:creationId xmlns:a16="http://schemas.microsoft.com/office/drawing/2014/main" id="{FCF1133B-D7A5-D9CC-5289-DFD5FF798CE8}"/>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 name="Picture 239">
              <a:extLst>
                <a:ext uri="{FF2B5EF4-FFF2-40B4-BE49-F238E27FC236}">
                  <a16:creationId xmlns:a16="http://schemas.microsoft.com/office/drawing/2014/main" id="{4EDD4861-BF1A-1E25-8B8F-F807537BC324}"/>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41" name="Group 240">
            <a:extLst>
              <a:ext uri="{FF2B5EF4-FFF2-40B4-BE49-F238E27FC236}">
                <a16:creationId xmlns:a16="http://schemas.microsoft.com/office/drawing/2014/main" id="{23B0E24A-0F41-0D5A-1F75-D11CB9EBCEAD}"/>
              </a:ext>
            </a:extLst>
          </p:cNvPr>
          <p:cNvGrpSpPr>
            <a:grpSpLocks noChangeAspect="1"/>
          </p:cNvGrpSpPr>
          <p:nvPr/>
        </p:nvGrpSpPr>
        <p:grpSpPr>
          <a:xfrm>
            <a:off x="6810454" y="4987028"/>
            <a:ext cx="320040" cy="320040"/>
            <a:chOff x="2369607" y="2724202"/>
            <a:chExt cx="365760" cy="365760"/>
          </a:xfrm>
        </p:grpSpPr>
        <p:sp>
          <p:nvSpPr>
            <p:cNvPr id="242" name="Oval 241">
              <a:extLst>
                <a:ext uri="{FF2B5EF4-FFF2-40B4-BE49-F238E27FC236}">
                  <a16:creationId xmlns:a16="http://schemas.microsoft.com/office/drawing/2014/main" id="{426ACA93-7369-B0D6-37E9-78792419B3B7}"/>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3" name="Picture 242">
              <a:extLst>
                <a:ext uri="{FF2B5EF4-FFF2-40B4-BE49-F238E27FC236}">
                  <a16:creationId xmlns:a16="http://schemas.microsoft.com/office/drawing/2014/main" id="{028F655C-2B8F-11E5-E2B7-B16A70D61BC4}"/>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44" name="Group 243">
            <a:extLst>
              <a:ext uri="{FF2B5EF4-FFF2-40B4-BE49-F238E27FC236}">
                <a16:creationId xmlns:a16="http://schemas.microsoft.com/office/drawing/2014/main" id="{5DCEDBC2-D02C-2C9F-35F2-91F5A9C6F8DF}"/>
              </a:ext>
            </a:extLst>
          </p:cNvPr>
          <p:cNvGrpSpPr>
            <a:grpSpLocks noChangeAspect="1"/>
          </p:cNvGrpSpPr>
          <p:nvPr/>
        </p:nvGrpSpPr>
        <p:grpSpPr>
          <a:xfrm>
            <a:off x="7168673" y="4987028"/>
            <a:ext cx="320040" cy="320040"/>
            <a:chOff x="2369607" y="2724202"/>
            <a:chExt cx="365760" cy="365760"/>
          </a:xfrm>
        </p:grpSpPr>
        <p:sp>
          <p:nvSpPr>
            <p:cNvPr id="245" name="Oval 244">
              <a:extLst>
                <a:ext uri="{FF2B5EF4-FFF2-40B4-BE49-F238E27FC236}">
                  <a16:creationId xmlns:a16="http://schemas.microsoft.com/office/drawing/2014/main" id="{7F48D655-C367-FBB5-D7A2-4F05A80F874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6" name="Picture 245">
              <a:extLst>
                <a:ext uri="{FF2B5EF4-FFF2-40B4-BE49-F238E27FC236}">
                  <a16:creationId xmlns:a16="http://schemas.microsoft.com/office/drawing/2014/main" id="{B8155A89-CB91-8B87-0937-C304A0FC53A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47" name="Group 246">
            <a:extLst>
              <a:ext uri="{FF2B5EF4-FFF2-40B4-BE49-F238E27FC236}">
                <a16:creationId xmlns:a16="http://schemas.microsoft.com/office/drawing/2014/main" id="{E2505D63-934F-4499-DB75-67D2D47A9961}"/>
              </a:ext>
            </a:extLst>
          </p:cNvPr>
          <p:cNvGrpSpPr/>
          <p:nvPr/>
        </p:nvGrpSpPr>
        <p:grpSpPr>
          <a:xfrm>
            <a:off x="4315002" y="3692698"/>
            <a:ext cx="1416762" cy="457200"/>
            <a:chOff x="642105" y="4545829"/>
            <a:chExt cx="1416762" cy="457200"/>
          </a:xfrm>
        </p:grpSpPr>
        <p:sp>
          <p:nvSpPr>
            <p:cNvPr id="248" name="Rectangle 247">
              <a:extLst>
                <a:ext uri="{FF2B5EF4-FFF2-40B4-BE49-F238E27FC236}">
                  <a16:creationId xmlns:a16="http://schemas.microsoft.com/office/drawing/2014/main" id="{7EFCBEF4-E07C-F562-2329-D27A2A1E9BEC}"/>
                </a:ext>
              </a:extLst>
            </p:cNvPr>
            <p:cNvSpPr/>
            <p:nvPr/>
          </p:nvSpPr>
          <p:spPr>
            <a:xfrm>
              <a:off x="1110342" y="4614409"/>
              <a:ext cx="948525" cy="320040"/>
            </a:xfrm>
            <a:prstGeom prst="rect">
              <a:avLst/>
            </a:prstGeom>
            <a:solidFill>
              <a:srgbClr val="74BC1F"/>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Humira</a:t>
              </a:r>
            </a:p>
          </p:txBody>
        </p:sp>
        <p:sp>
          <p:nvSpPr>
            <p:cNvPr id="249" name="Oval 248">
              <a:extLst>
                <a:ext uri="{FF2B5EF4-FFF2-40B4-BE49-F238E27FC236}">
                  <a16:creationId xmlns:a16="http://schemas.microsoft.com/office/drawing/2014/main" id="{029D006E-96E8-3D2F-C380-3D089054BB7D}"/>
                </a:ext>
              </a:extLst>
            </p:cNvPr>
            <p:cNvSpPr>
              <a:spLocks noChangeAspect="1"/>
            </p:cNvSpPr>
            <p:nvPr/>
          </p:nvSpPr>
          <p:spPr>
            <a:xfrm>
              <a:off x="704154" y="4545829"/>
              <a:ext cx="457200" cy="457200"/>
            </a:xfrm>
            <a:prstGeom prst="ellipse">
              <a:avLst/>
            </a:prstGeom>
            <a:solidFill>
              <a:srgbClr val="74BC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1C85B8A3-CCED-5F16-5A63-BAA2CFB1038A}"/>
                </a:ext>
              </a:extLst>
            </p:cNvPr>
            <p:cNvSpPr txBox="1"/>
            <p:nvPr/>
          </p:nvSpPr>
          <p:spPr>
            <a:xfrm>
              <a:off x="642105" y="4651319"/>
              <a:ext cx="588455"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$26.8B</a:t>
              </a:r>
            </a:p>
          </p:txBody>
        </p:sp>
      </p:grpSp>
      <p:pic>
        <p:nvPicPr>
          <p:cNvPr id="261" name="Picture 260">
            <a:extLst>
              <a:ext uri="{FF2B5EF4-FFF2-40B4-BE49-F238E27FC236}">
                <a16:creationId xmlns:a16="http://schemas.microsoft.com/office/drawing/2014/main" id="{D437098F-1243-F84E-92D5-EDBF2E173DAC}"/>
              </a:ext>
            </a:extLst>
          </p:cNvPr>
          <p:cNvPicPr>
            <a:picLocks noChangeAspect="1"/>
          </p:cNvPicPr>
          <p:nvPr/>
        </p:nvPicPr>
        <p:blipFill>
          <a:blip r:embed="rId4"/>
          <a:stretch>
            <a:fillRect/>
          </a:stretch>
        </p:blipFill>
        <p:spPr>
          <a:xfrm>
            <a:off x="2419363" y="2622711"/>
            <a:ext cx="210312" cy="201838"/>
          </a:xfrm>
          <a:prstGeom prst="rect">
            <a:avLst/>
          </a:prstGeom>
        </p:spPr>
      </p:pic>
      <p:sp>
        <p:nvSpPr>
          <p:cNvPr id="263" name="Rectangle 262">
            <a:extLst>
              <a:ext uri="{FF2B5EF4-FFF2-40B4-BE49-F238E27FC236}">
                <a16:creationId xmlns:a16="http://schemas.microsoft.com/office/drawing/2014/main" id="{AF2A5452-B07E-8735-50BF-6A6F4CE4CD6E}"/>
              </a:ext>
            </a:extLst>
          </p:cNvPr>
          <p:cNvSpPr/>
          <p:nvPr/>
        </p:nvSpPr>
        <p:spPr>
          <a:xfrm>
            <a:off x="7906989" y="1135884"/>
            <a:ext cx="3520440" cy="365760"/>
          </a:xfrm>
          <a:prstGeom prst="rect">
            <a:avLst/>
          </a:prstGeom>
          <a:solidFill>
            <a:srgbClr val="13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Roboto Black" panose="02000000000000000000" pitchFamily="2" charset="0"/>
                <a:ea typeface="Roboto Black" panose="02000000000000000000" pitchFamily="2" charset="0"/>
                <a:cs typeface="Roboto Black" panose="02000000000000000000" pitchFamily="2" charset="0"/>
              </a:rPr>
              <a:t>2023</a:t>
            </a:r>
          </a:p>
        </p:txBody>
      </p:sp>
      <p:sp>
        <p:nvSpPr>
          <p:cNvPr id="264" name="Rectangle 263">
            <a:extLst>
              <a:ext uri="{FF2B5EF4-FFF2-40B4-BE49-F238E27FC236}">
                <a16:creationId xmlns:a16="http://schemas.microsoft.com/office/drawing/2014/main" id="{456D7CE4-2319-4B50-D110-6D42CAD21517}"/>
              </a:ext>
            </a:extLst>
          </p:cNvPr>
          <p:cNvSpPr/>
          <p:nvPr/>
        </p:nvSpPr>
        <p:spPr>
          <a:xfrm>
            <a:off x="7906989" y="1510088"/>
            <a:ext cx="3520440" cy="4114800"/>
          </a:xfrm>
          <a:prstGeom prst="rect">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265" name="Rectangle 264">
            <a:extLst>
              <a:ext uri="{FF2B5EF4-FFF2-40B4-BE49-F238E27FC236}">
                <a16:creationId xmlns:a16="http://schemas.microsoft.com/office/drawing/2014/main" id="{35462344-9C37-4900-C216-0701DA4EEFBF}"/>
              </a:ext>
            </a:extLst>
          </p:cNvPr>
          <p:cNvSpPr/>
          <p:nvPr/>
        </p:nvSpPr>
        <p:spPr>
          <a:xfrm>
            <a:off x="8037534" y="1615708"/>
            <a:ext cx="1554480" cy="385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266" name="Rectangle 265">
            <a:extLst>
              <a:ext uri="{FF2B5EF4-FFF2-40B4-BE49-F238E27FC236}">
                <a16:creationId xmlns:a16="http://schemas.microsoft.com/office/drawing/2014/main" id="{5940A72A-984F-1212-2997-ADA5C09E26AF}"/>
              </a:ext>
            </a:extLst>
          </p:cNvPr>
          <p:cNvSpPr/>
          <p:nvPr/>
        </p:nvSpPr>
        <p:spPr>
          <a:xfrm>
            <a:off x="9732481" y="1615708"/>
            <a:ext cx="1554480" cy="385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Roboto Black" panose="02000000000000000000" pitchFamily="2" charset="0"/>
              <a:ea typeface="Roboto Black" panose="02000000000000000000" pitchFamily="2" charset="0"/>
              <a:cs typeface="Roboto Black" panose="02000000000000000000" pitchFamily="2" charset="0"/>
            </a:endParaRPr>
          </a:p>
        </p:txBody>
      </p:sp>
      <p:sp>
        <p:nvSpPr>
          <p:cNvPr id="267" name="TextBox 266">
            <a:extLst>
              <a:ext uri="{FF2B5EF4-FFF2-40B4-BE49-F238E27FC236}">
                <a16:creationId xmlns:a16="http://schemas.microsoft.com/office/drawing/2014/main" id="{BC24AB7B-3E91-2914-689E-3A7DD2788F31}"/>
              </a:ext>
            </a:extLst>
          </p:cNvPr>
          <p:cNvSpPr txBox="1"/>
          <p:nvPr/>
        </p:nvSpPr>
        <p:spPr>
          <a:xfrm>
            <a:off x="8037533" y="1615707"/>
            <a:ext cx="1554479" cy="615553"/>
          </a:xfrm>
          <a:prstGeom prst="rect">
            <a:avLst/>
          </a:prstGeom>
          <a:noFill/>
        </p:spPr>
        <p:txBody>
          <a:bodyPr wrap="square" rtlCol="0">
            <a:spAutoFit/>
          </a:bodyPr>
          <a:lstStyle/>
          <a:p>
            <a:pPr algn="ctr"/>
            <a:r>
              <a:rPr lang="en-US" sz="1000">
                <a:latin typeface="Roboto Medium" panose="02000000000000000000" pitchFamily="2" charset="0"/>
                <a:ea typeface="Roboto Medium" panose="02000000000000000000" pitchFamily="2" charset="0"/>
                <a:cs typeface="Roboto Medium" panose="02000000000000000000" pitchFamily="2" charset="0"/>
              </a:rPr>
              <a:t>The Top </a:t>
            </a: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2 Brand</a:t>
            </a:r>
            <a:endParaRPr lang="en-US" sz="1200">
              <a:solidFill>
                <a:srgbClr val="0083BF"/>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000">
                <a:latin typeface="Roboto Medium" panose="02000000000000000000" pitchFamily="2" charset="0"/>
                <a:ea typeface="Roboto Medium" panose="02000000000000000000" pitchFamily="2" charset="0"/>
                <a:cs typeface="Roboto Medium" panose="02000000000000000000" pitchFamily="2" charset="0"/>
              </a:rPr>
              <a:t>Molecules =</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$59.2B </a:t>
            </a:r>
            <a:r>
              <a:rPr lang="en-US" sz="1000">
                <a:latin typeface="Roboto Medium" panose="02000000000000000000" pitchFamily="2" charset="0"/>
                <a:ea typeface="Roboto Medium" panose="02000000000000000000" pitchFamily="2" charset="0"/>
                <a:cs typeface="Roboto Medium" panose="02000000000000000000" pitchFamily="2" charset="0"/>
              </a:rPr>
              <a:t>in Sales</a:t>
            </a:r>
          </a:p>
        </p:txBody>
      </p:sp>
      <p:grpSp>
        <p:nvGrpSpPr>
          <p:cNvPr id="268" name="Group 267">
            <a:extLst>
              <a:ext uri="{FF2B5EF4-FFF2-40B4-BE49-F238E27FC236}">
                <a16:creationId xmlns:a16="http://schemas.microsoft.com/office/drawing/2014/main" id="{C658A2C1-5913-170B-907D-6B6E312ABAE7}"/>
              </a:ext>
            </a:extLst>
          </p:cNvPr>
          <p:cNvGrpSpPr/>
          <p:nvPr/>
        </p:nvGrpSpPr>
        <p:grpSpPr>
          <a:xfrm>
            <a:off x="7986262" y="2239954"/>
            <a:ext cx="1479985" cy="457200"/>
            <a:chOff x="578882" y="2239954"/>
            <a:chExt cx="1479985" cy="457200"/>
          </a:xfrm>
        </p:grpSpPr>
        <p:sp>
          <p:nvSpPr>
            <p:cNvPr id="269" name="Rectangle 268">
              <a:extLst>
                <a:ext uri="{FF2B5EF4-FFF2-40B4-BE49-F238E27FC236}">
                  <a16:creationId xmlns:a16="http://schemas.microsoft.com/office/drawing/2014/main" id="{240C2134-B9CA-9DBC-4BDE-61592299BC56}"/>
                </a:ext>
              </a:extLst>
            </p:cNvPr>
            <p:cNvSpPr/>
            <p:nvPr/>
          </p:nvSpPr>
          <p:spPr>
            <a:xfrm>
              <a:off x="1110342" y="2308534"/>
              <a:ext cx="948525" cy="320040"/>
            </a:xfrm>
            <a:prstGeom prst="rect">
              <a:avLst/>
            </a:prstGeom>
            <a:solidFill>
              <a:srgbClr val="E7548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Ozempic</a:t>
              </a:r>
            </a:p>
          </p:txBody>
        </p:sp>
        <p:sp>
          <p:nvSpPr>
            <p:cNvPr id="270" name="Oval 269">
              <a:extLst>
                <a:ext uri="{FF2B5EF4-FFF2-40B4-BE49-F238E27FC236}">
                  <a16:creationId xmlns:a16="http://schemas.microsoft.com/office/drawing/2014/main" id="{D505380F-3699-374F-4598-69CDD6F598B9}"/>
                </a:ext>
              </a:extLst>
            </p:cNvPr>
            <p:cNvSpPr>
              <a:spLocks noChangeAspect="1"/>
            </p:cNvSpPr>
            <p:nvPr/>
          </p:nvSpPr>
          <p:spPr>
            <a:xfrm>
              <a:off x="704154" y="2239954"/>
              <a:ext cx="457200" cy="457200"/>
            </a:xfrm>
            <a:prstGeom prst="ellipse">
              <a:avLst/>
            </a:prstGeom>
            <a:solidFill>
              <a:srgbClr val="E754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extBox 270">
              <a:extLst>
                <a:ext uri="{FF2B5EF4-FFF2-40B4-BE49-F238E27FC236}">
                  <a16:creationId xmlns:a16="http://schemas.microsoft.com/office/drawing/2014/main" id="{7313348A-2156-D32B-EC3F-AB0A73BE4FB5}"/>
                </a:ext>
              </a:extLst>
            </p:cNvPr>
            <p:cNvSpPr txBox="1"/>
            <p:nvPr/>
          </p:nvSpPr>
          <p:spPr>
            <a:xfrm>
              <a:off x="578882" y="2345444"/>
              <a:ext cx="709837" cy="246221"/>
            </a:xfrm>
            <a:prstGeom prst="rect">
              <a:avLst/>
            </a:prstGeom>
            <a:noFill/>
          </p:spPr>
          <p:txBody>
            <a:bodyPr wrap="square" rtlCol="0">
              <a:spAutoFit/>
            </a:bodyPr>
            <a:lstStyle/>
            <a:p>
              <a:pPr algn="ctr"/>
              <a:r>
                <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rPr>
                <a:t>$25.3B</a:t>
              </a:r>
            </a:p>
          </p:txBody>
        </p:sp>
      </p:grpSp>
      <p:grpSp>
        <p:nvGrpSpPr>
          <p:cNvPr id="272" name="Group 271">
            <a:extLst>
              <a:ext uri="{FF2B5EF4-FFF2-40B4-BE49-F238E27FC236}">
                <a16:creationId xmlns:a16="http://schemas.microsoft.com/office/drawing/2014/main" id="{EEAB53E1-069B-563D-45D8-8E30A701697D}"/>
              </a:ext>
            </a:extLst>
          </p:cNvPr>
          <p:cNvGrpSpPr/>
          <p:nvPr/>
        </p:nvGrpSpPr>
        <p:grpSpPr>
          <a:xfrm>
            <a:off x="7936231" y="2724202"/>
            <a:ext cx="1530016" cy="518110"/>
            <a:chOff x="528851" y="2827383"/>
            <a:chExt cx="1530016" cy="518110"/>
          </a:xfrm>
        </p:grpSpPr>
        <p:sp>
          <p:nvSpPr>
            <p:cNvPr id="273" name="Rectangle 272">
              <a:extLst>
                <a:ext uri="{FF2B5EF4-FFF2-40B4-BE49-F238E27FC236}">
                  <a16:creationId xmlns:a16="http://schemas.microsoft.com/office/drawing/2014/main" id="{665A8B54-C5D3-11DE-5272-035B0237F88C}"/>
                </a:ext>
              </a:extLst>
            </p:cNvPr>
            <p:cNvSpPr/>
            <p:nvPr/>
          </p:nvSpPr>
          <p:spPr>
            <a:xfrm>
              <a:off x="1110342" y="2895963"/>
              <a:ext cx="948525" cy="320040"/>
            </a:xfrm>
            <a:prstGeom prst="rect">
              <a:avLst/>
            </a:prstGeom>
            <a:solidFill>
              <a:srgbClr val="74BC1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1000">
                  <a:latin typeface="Roboto Medium" panose="02000000000000000000" pitchFamily="2" charset="0"/>
                  <a:ea typeface="Roboto Medium" panose="02000000000000000000" pitchFamily="2" charset="0"/>
                  <a:cs typeface="Roboto Medium" panose="02000000000000000000" pitchFamily="2" charset="0"/>
                </a:rPr>
                <a:t>Humira</a:t>
              </a:r>
            </a:p>
          </p:txBody>
        </p:sp>
        <p:sp>
          <p:nvSpPr>
            <p:cNvPr id="274" name="Oval 273">
              <a:extLst>
                <a:ext uri="{FF2B5EF4-FFF2-40B4-BE49-F238E27FC236}">
                  <a16:creationId xmlns:a16="http://schemas.microsoft.com/office/drawing/2014/main" id="{42F371EB-4F0A-7090-44B3-B0FCEB6BC946}"/>
                </a:ext>
              </a:extLst>
            </p:cNvPr>
            <p:cNvSpPr>
              <a:spLocks noChangeAspect="1"/>
            </p:cNvSpPr>
            <p:nvPr/>
          </p:nvSpPr>
          <p:spPr>
            <a:xfrm>
              <a:off x="704154" y="2827383"/>
              <a:ext cx="457200" cy="457200"/>
            </a:xfrm>
            <a:prstGeom prst="ellipse">
              <a:avLst/>
            </a:prstGeom>
            <a:solidFill>
              <a:srgbClr val="74BC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Box 274">
              <a:extLst>
                <a:ext uri="{FF2B5EF4-FFF2-40B4-BE49-F238E27FC236}">
                  <a16:creationId xmlns:a16="http://schemas.microsoft.com/office/drawing/2014/main" id="{E9BBE8ED-5041-CCB4-A9B1-7A2130505F3E}"/>
                </a:ext>
              </a:extLst>
            </p:cNvPr>
            <p:cNvSpPr txBox="1"/>
            <p:nvPr/>
          </p:nvSpPr>
          <p:spPr>
            <a:xfrm>
              <a:off x="528851" y="2953078"/>
              <a:ext cx="807011" cy="392415"/>
            </a:xfrm>
            <a:prstGeom prst="rect">
              <a:avLst/>
            </a:prstGeom>
            <a:noFill/>
          </p:spPr>
          <p:txBody>
            <a:bodyPr wrap="square" lIns="91440" tIns="45720" rIns="91440" bIns="45720" rtlCol="0" anchor="t">
              <a:spAutoFit/>
            </a:bodyPr>
            <a:lstStyle/>
            <a:p>
              <a:pPr algn="ctr"/>
              <a:r>
                <a:rPr lang="en-US" sz="950">
                  <a:solidFill>
                    <a:schemeClr val="bg1"/>
                  </a:solidFill>
                  <a:latin typeface="Roboto Medium"/>
                  <a:ea typeface="Roboto Medium"/>
                  <a:cs typeface="Roboto Medium"/>
                </a:rPr>
                <a:t> $33.9B</a:t>
              </a:r>
              <a:endParaRPr lang="en-US" sz="95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00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grpSp>
      <p:sp>
        <p:nvSpPr>
          <p:cNvPr id="280" name="TextBox 279">
            <a:extLst>
              <a:ext uri="{FF2B5EF4-FFF2-40B4-BE49-F238E27FC236}">
                <a16:creationId xmlns:a16="http://schemas.microsoft.com/office/drawing/2014/main" id="{FD33DEDC-FE6A-CE1B-A4A6-BBC1C3A9BF37}"/>
              </a:ext>
            </a:extLst>
          </p:cNvPr>
          <p:cNvSpPr txBox="1"/>
          <p:nvPr/>
        </p:nvSpPr>
        <p:spPr>
          <a:xfrm>
            <a:off x="9724931" y="1615707"/>
            <a:ext cx="1554479" cy="769441"/>
          </a:xfrm>
          <a:prstGeom prst="rect">
            <a:avLst/>
          </a:prstGeom>
          <a:noFill/>
        </p:spPr>
        <p:txBody>
          <a:bodyPr wrap="square" rtlCol="0">
            <a:spAutoFit/>
          </a:bodyPr>
          <a:lstStyle/>
          <a:p>
            <a:pPr algn="ctr"/>
            <a:r>
              <a:rPr lang="en-US" sz="1000">
                <a:latin typeface="Roboto Medium" panose="02000000000000000000" pitchFamily="2" charset="0"/>
                <a:ea typeface="Roboto Medium" panose="02000000000000000000" pitchFamily="2" charset="0"/>
                <a:cs typeface="Roboto Medium" panose="02000000000000000000" pitchFamily="2" charset="0"/>
              </a:rPr>
              <a:t>Entire Generic Market =</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1,106 Molecules</a:t>
            </a:r>
          </a:p>
          <a:p>
            <a:pPr algn="ctr"/>
            <a:r>
              <a:rPr lang="en-US" sz="1000">
                <a:latin typeface="Roboto Medium" panose="02000000000000000000" pitchFamily="2" charset="0"/>
                <a:ea typeface="Roboto Medium" panose="02000000000000000000" pitchFamily="2" charset="0"/>
                <a:cs typeface="Roboto Medium" panose="02000000000000000000" pitchFamily="2" charset="0"/>
              </a:rPr>
              <a:t>and</a:t>
            </a:r>
          </a:p>
          <a:p>
            <a:pPr algn="ctr"/>
            <a:r>
              <a:rPr lang="en-US" sz="1200" b="1">
                <a:solidFill>
                  <a:srgbClr val="0083BF"/>
                </a:solidFill>
                <a:latin typeface="Roboto Black" panose="02000000000000000000" pitchFamily="2" charset="0"/>
                <a:ea typeface="Roboto Black" panose="02000000000000000000" pitchFamily="2" charset="0"/>
                <a:cs typeface="Roboto Black" panose="02000000000000000000" pitchFamily="2" charset="0"/>
              </a:rPr>
              <a:t>$56.2B </a:t>
            </a:r>
            <a:r>
              <a:rPr lang="en-US" sz="1000">
                <a:latin typeface="Roboto Medium" panose="02000000000000000000" pitchFamily="2" charset="0"/>
                <a:ea typeface="Roboto Medium" panose="02000000000000000000" pitchFamily="2" charset="0"/>
                <a:cs typeface="Roboto Medium" panose="02000000000000000000" pitchFamily="2" charset="0"/>
              </a:rPr>
              <a:t>in Sales</a:t>
            </a:r>
          </a:p>
        </p:txBody>
      </p:sp>
      <p:grpSp>
        <p:nvGrpSpPr>
          <p:cNvPr id="281" name="Group 280">
            <a:extLst>
              <a:ext uri="{FF2B5EF4-FFF2-40B4-BE49-F238E27FC236}">
                <a16:creationId xmlns:a16="http://schemas.microsoft.com/office/drawing/2014/main" id="{4EBFF218-69A6-86DC-0FF3-272116CCE9B6}"/>
              </a:ext>
            </a:extLst>
          </p:cNvPr>
          <p:cNvGrpSpPr>
            <a:grpSpLocks noChangeAspect="1"/>
          </p:cNvGrpSpPr>
          <p:nvPr/>
        </p:nvGrpSpPr>
        <p:grpSpPr>
          <a:xfrm>
            <a:off x="9812170" y="2564339"/>
            <a:ext cx="320040" cy="320040"/>
            <a:chOff x="2369607" y="2724202"/>
            <a:chExt cx="365760" cy="365760"/>
          </a:xfrm>
        </p:grpSpPr>
        <p:sp>
          <p:nvSpPr>
            <p:cNvPr id="282" name="Oval 281">
              <a:extLst>
                <a:ext uri="{FF2B5EF4-FFF2-40B4-BE49-F238E27FC236}">
                  <a16:creationId xmlns:a16="http://schemas.microsoft.com/office/drawing/2014/main" id="{A169C276-BBFE-3D5F-6887-6D0B7F9EB74C}"/>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3" name="Picture 282">
              <a:extLst>
                <a:ext uri="{FF2B5EF4-FFF2-40B4-BE49-F238E27FC236}">
                  <a16:creationId xmlns:a16="http://schemas.microsoft.com/office/drawing/2014/main" id="{78B4C017-5021-1111-A62B-D724C701C3F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84" name="Group 283">
            <a:extLst>
              <a:ext uri="{FF2B5EF4-FFF2-40B4-BE49-F238E27FC236}">
                <a16:creationId xmlns:a16="http://schemas.microsoft.com/office/drawing/2014/main" id="{79A84E33-7BB6-230E-82A9-16B0DA4FA761}"/>
              </a:ext>
            </a:extLst>
          </p:cNvPr>
          <p:cNvGrpSpPr>
            <a:grpSpLocks noChangeAspect="1"/>
          </p:cNvGrpSpPr>
          <p:nvPr/>
        </p:nvGrpSpPr>
        <p:grpSpPr>
          <a:xfrm>
            <a:off x="9812170" y="3045106"/>
            <a:ext cx="320040" cy="320040"/>
            <a:chOff x="2369607" y="2724202"/>
            <a:chExt cx="365760" cy="365760"/>
          </a:xfrm>
        </p:grpSpPr>
        <p:sp>
          <p:nvSpPr>
            <p:cNvPr id="285" name="Oval 284">
              <a:extLst>
                <a:ext uri="{FF2B5EF4-FFF2-40B4-BE49-F238E27FC236}">
                  <a16:creationId xmlns:a16="http://schemas.microsoft.com/office/drawing/2014/main" id="{3B8122BB-6B6C-636E-120F-C855D80EE42F}"/>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 name="Picture 285">
              <a:extLst>
                <a:ext uri="{FF2B5EF4-FFF2-40B4-BE49-F238E27FC236}">
                  <a16:creationId xmlns:a16="http://schemas.microsoft.com/office/drawing/2014/main" id="{C79D2985-E5DF-8375-0377-12ED17B30B4D}"/>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87" name="Group 286">
            <a:extLst>
              <a:ext uri="{FF2B5EF4-FFF2-40B4-BE49-F238E27FC236}">
                <a16:creationId xmlns:a16="http://schemas.microsoft.com/office/drawing/2014/main" id="{D8FC42AF-B832-7A98-C84A-630F542A9852}"/>
              </a:ext>
            </a:extLst>
          </p:cNvPr>
          <p:cNvGrpSpPr>
            <a:grpSpLocks noChangeAspect="1"/>
          </p:cNvGrpSpPr>
          <p:nvPr/>
        </p:nvGrpSpPr>
        <p:grpSpPr>
          <a:xfrm>
            <a:off x="10170389" y="3045106"/>
            <a:ext cx="320040" cy="320040"/>
            <a:chOff x="2369607" y="2724202"/>
            <a:chExt cx="365760" cy="365760"/>
          </a:xfrm>
        </p:grpSpPr>
        <p:sp>
          <p:nvSpPr>
            <p:cNvPr id="288" name="Oval 287">
              <a:extLst>
                <a:ext uri="{FF2B5EF4-FFF2-40B4-BE49-F238E27FC236}">
                  <a16:creationId xmlns:a16="http://schemas.microsoft.com/office/drawing/2014/main" id="{6907E535-5F3E-15F3-CB90-A414EB6115A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9" name="Picture 288">
              <a:extLst>
                <a:ext uri="{FF2B5EF4-FFF2-40B4-BE49-F238E27FC236}">
                  <a16:creationId xmlns:a16="http://schemas.microsoft.com/office/drawing/2014/main" id="{D121A595-601B-9E87-771C-74D7CD9A5CA3}"/>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90" name="Group 289">
            <a:extLst>
              <a:ext uri="{FF2B5EF4-FFF2-40B4-BE49-F238E27FC236}">
                <a16:creationId xmlns:a16="http://schemas.microsoft.com/office/drawing/2014/main" id="{E513B4A0-F583-37CF-DFFE-EEF79AADD573}"/>
              </a:ext>
            </a:extLst>
          </p:cNvPr>
          <p:cNvGrpSpPr>
            <a:grpSpLocks noChangeAspect="1"/>
          </p:cNvGrpSpPr>
          <p:nvPr/>
        </p:nvGrpSpPr>
        <p:grpSpPr>
          <a:xfrm>
            <a:off x="10528608" y="3045106"/>
            <a:ext cx="320040" cy="320040"/>
            <a:chOff x="2369607" y="2724202"/>
            <a:chExt cx="365760" cy="365760"/>
          </a:xfrm>
        </p:grpSpPr>
        <p:sp>
          <p:nvSpPr>
            <p:cNvPr id="291" name="Oval 290">
              <a:extLst>
                <a:ext uri="{FF2B5EF4-FFF2-40B4-BE49-F238E27FC236}">
                  <a16:creationId xmlns:a16="http://schemas.microsoft.com/office/drawing/2014/main" id="{D09AAA21-4510-D633-8635-19C9352C74B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2" name="Picture 291">
              <a:extLst>
                <a:ext uri="{FF2B5EF4-FFF2-40B4-BE49-F238E27FC236}">
                  <a16:creationId xmlns:a16="http://schemas.microsoft.com/office/drawing/2014/main" id="{2F78EC41-423D-1F81-2A60-83A0F8672DF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93" name="Group 292">
            <a:extLst>
              <a:ext uri="{FF2B5EF4-FFF2-40B4-BE49-F238E27FC236}">
                <a16:creationId xmlns:a16="http://schemas.microsoft.com/office/drawing/2014/main" id="{AE3F8D15-AE54-66DB-5D6D-44499A51CAD5}"/>
              </a:ext>
            </a:extLst>
          </p:cNvPr>
          <p:cNvGrpSpPr>
            <a:grpSpLocks noChangeAspect="1"/>
          </p:cNvGrpSpPr>
          <p:nvPr/>
        </p:nvGrpSpPr>
        <p:grpSpPr>
          <a:xfrm>
            <a:off x="10886827" y="3045106"/>
            <a:ext cx="320040" cy="320040"/>
            <a:chOff x="2369607" y="2724202"/>
            <a:chExt cx="365760" cy="365760"/>
          </a:xfrm>
        </p:grpSpPr>
        <p:sp>
          <p:nvSpPr>
            <p:cNvPr id="294" name="Oval 293">
              <a:extLst>
                <a:ext uri="{FF2B5EF4-FFF2-40B4-BE49-F238E27FC236}">
                  <a16:creationId xmlns:a16="http://schemas.microsoft.com/office/drawing/2014/main" id="{2D6D176F-4D66-61D0-61A5-BAA85F42DAFB}"/>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5" name="Picture 294">
              <a:extLst>
                <a:ext uri="{FF2B5EF4-FFF2-40B4-BE49-F238E27FC236}">
                  <a16:creationId xmlns:a16="http://schemas.microsoft.com/office/drawing/2014/main" id="{410DBB78-3716-A5ED-A789-24B3D936BE5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96" name="Group 295">
            <a:extLst>
              <a:ext uri="{FF2B5EF4-FFF2-40B4-BE49-F238E27FC236}">
                <a16:creationId xmlns:a16="http://schemas.microsoft.com/office/drawing/2014/main" id="{DD878CC2-EFA4-A869-C93D-2664DA5F8E0D}"/>
              </a:ext>
            </a:extLst>
          </p:cNvPr>
          <p:cNvGrpSpPr>
            <a:grpSpLocks noChangeAspect="1"/>
          </p:cNvGrpSpPr>
          <p:nvPr/>
        </p:nvGrpSpPr>
        <p:grpSpPr>
          <a:xfrm>
            <a:off x="9812170" y="3535300"/>
            <a:ext cx="320040" cy="320040"/>
            <a:chOff x="2369607" y="2724202"/>
            <a:chExt cx="365760" cy="365760"/>
          </a:xfrm>
        </p:grpSpPr>
        <p:sp>
          <p:nvSpPr>
            <p:cNvPr id="297" name="Oval 296">
              <a:extLst>
                <a:ext uri="{FF2B5EF4-FFF2-40B4-BE49-F238E27FC236}">
                  <a16:creationId xmlns:a16="http://schemas.microsoft.com/office/drawing/2014/main" id="{4F1DE6F8-BDEC-D37F-0655-9E6983F8C2F8}"/>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8" name="Picture 297">
              <a:extLst>
                <a:ext uri="{FF2B5EF4-FFF2-40B4-BE49-F238E27FC236}">
                  <a16:creationId xmlns:a16="http://schemas.microsoft.com/office/drawing/2014/main" id="{56A6865E-3455-6002-4EB6-F1929207FBAD}"/>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299" name="Group 298">
            <a:extLst>
              <a:ext uri="{FF2B5EF4-FFF2-40B4-BE49-F238E27FC236}">
                <a16:creationId xmlns:a16="http://schemas.microsoft.com/office/drawing/2014/main" id="{02F31D33-42C9-3C86-5AD0-846CC219B269}"/>
              </a:ext>
            </a:extLst>
          </p:cNvPr>
          <p:cNvGrpSpPr>
            <a:grpSpLocks noChangeAspect="1"/>
          </p:cNvGrpSpPr>
          <p:nvPr/>
        </p:nvGrpSpPr>
        <p:grpSpPr>
          <a:xfrm>
            <a:off x="10170389" y="3535300"/>
            <a:ext cx="320040" cy="320040"/>
            <a:chOff x="2369607" y="2724202"/>
            <a:chExt cx="365760" cy="365760"/>
          </a:xfrm>
        </p:grpSpPr>
        <p:sp>
          <p:nvSpPr>
            <p:cNvPr id="300" name="Oval 299">
              <a:extLst>
                <a:ext uri="{FF2B5EF4-FFF2-40B4-BE49-F238E27FC236}">
                  <a16:creationId xmlns:a16="http://schemas.microsoft.com/office/drawing/2014/main" id="{4AD6795B-FE59-153D-402C-C10C32B2EA12}"/>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1" name="Picture 300">
              <a:extLst>
                <a:ext uri="{FF2B5EF4-FFF2-40B4-BE49-F238E27FC236}">
                  <a16:creationId xmlns:a16="http://schemas.microsoft.com/office/drawing/2014/main" id="{93A5CF92-6A8C-A388-8556-85DDF71F5ABA}"/>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02" name="Group 301">
            <a:extLst>
              <a:ext uri="{FF2B5EF4-FFF2-40B4-BE49-F238E27FC236}">
                <a16:creationId xmlns:a16="http://schemas.microsoft.com/office/drawing/2014/main" id="{34F33A7A-FEEA-A5DB-0F5E-CD09F08FBA7C}"/>
              </a:ext>
            </a:extLst>
          </p:cNvPr>
          <p:cNvGrpSpPr>
            <a:grpSpLocks noChangeAspect="1"/>
          </p:cNvGrpSpPr>
          <p:nvPr/>
        </p:nvGrpSpPr>
        <p:grpSpPr>
          <a:xfrm>
            <a:off x="10528608" y="3535300"/>
            <a:ext cx="320040" cy="320040"/>
            <a:chOff x="2369607" y="2724202"/>
            <a:chExt cx="365760" cy="365760"/>
          </a:xfrm>
        </p:grpSpPr>
        <p:sp>
          <p:nvSpPr>
            <p:cNvPr id="303" name="Oval 302">
              <a:extLst>
                <a:ext uri="{FF2B5EF4-FFF2-40B4-BE49-F238E27FC236}">
                  <a16:creationId xmlns:a16="http://schemas.microsoft.com/office/drawing/2014/main" id="{AD2382FC-DABD-3404-793A-607C271955B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4" name="Picture 303">
              <a:extLst>
                <a:ext uri="{FF2B5EF4-FFF2-40B4-BE49-F238E27FC236}">
                  <a16:creationId xmlns:a16="http://schemas.microsoft.com/office/drawing/2014/main" id="{78550786-EED2-7516-241A-A2826DCFE838}"/>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05" name="Group 304">
            <a:extLst>
              <a:ext uri="{FF2B5EF4-FFF2-40B4-BE49-F238E27FC236}">
                <a16:creationId xmlns:a16="http://schemas.microsoft.com/office/drawing/2014/main" id="{26678399-FF5E-9B62-ACFA-9DAB8CC318D1}"/>
              </a:ext>
            </a:extLst>
          </p:cNvPr>
          <p:cNvGrpSpPr>
            <a:grpSpLocks noChangeAspect="1"/>
          </p:cNvGrpSpPr>
          <p:nvPr/>
        </p:nvGrpSpPr>
        <p:grpSpPr>
          <a:xfrm>
            <a:off x="10886827" y="3535300"/>
            <a:ext cx="320040" cy="320040"/>
            <a:chOff x="2369607" y="2724202"/>
            <a:chExt cx="365760" cy="365760"/>
          </a:xfrm>
        </p:grpSpPr>
        <p:sp>
          <p:nvSpPr>
            <p:cNvPr id="306" name="Oval 305">
              <a:extLst>
                <a:ext uri="{FF2B5EF4-FFF2-40B4-BE49-F238E27FC236}">
                  <a16:creationId xmlns:a16="http://schemas.microsoft.com/office/drawing/2014/main" id="{9A43C815-CFF0-E61D-F84B-7311EB6C090F}"/>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 name="Picture 306">
              <a:extLst>
                <a:ext uri="{FF2B5EF4-FFF2-40B4-BE49-F238E27FC236}">
                  <a16:creationId xmlns:a16="http://schemas.microsoft.com/office/drawing/2014/main" id="{226E8029-AA23-11E1-EB0C-F8605526553C}"/>
                </a:ext>
              </a:extLst>
            </p:cNvPr>
            <p:cNvPicPr>
              <a:picLocks noChangeAspect="1"/>
            </p:cNvPicPr>
            <p:nvPr/>
          </p:nvPicPr>
          <p:blipFill>
            <a:blip r:embed="rId3"/>
            <a:stretch>
              <a:fillRect/>
            </a:stretch>
          </p:blipFill>
          <p:spPr>
            <a:xfrm>
              <a:off x="2433333" y="2792782"/>
              <a:ext cx="238309" cy="228600"/>
            </a:xfrm>
            <a:prstGeom prst="rect">
              <a:avLst/>
            </a:prstGeom>
          </p:spPr>
        </p:pic>
      </p:grpSp>
      <p:grpSp>
        <p:nvGrpSpPr>
          <p:cNvPr id="308" name="Group 307">
            <a:extLst>
              <a:ext uri="{FF2B5EF4-FFF2-40B4-BE49-F238E27FC236}">
                <a16:creationId xmlns:a16="http://schemas.microsoft.com/office/drawing/2014/main" id="{0642207F-5405-D6CF-ACE2-65F0A3B8E032}"/>
              </a:ext>
            </a:extLst>
          </p:cNvPr>
          <p:cNvGrpSpPr>
            <a:grpSpLocks noChangeAspect="1"/>
          </p:cNvGrpSpPr>
          <p:nvPr/>
        </p:nvGrpSpPr>
        <p:grpSpPr>
          <a:xfrm>
            <a:off x="9812170" y="4016067"/>
            <a:ext cx="320040" cy="320040"/>
            <a:chOff x="2369607" y="2724202"/>
            <a:chExt cx="365760" cy="365760"/>
          </a:xfrm>
        </p:grpSpPr>
        <p:sp>
          <p:nvSpPr>
            <p:cNvPr id="309" name="Oval 308">
              <a:extLst>
                <a:ext uri="{FF2B5EF4-FFF2-40B4-BE49-F238E27FC236}">
                  <a16:creationId xmlns:a16="http://schemas.microsoft.com/office/drawing/2014/main" id="{FD495AB4-8096-2CAE-337A-DD582563C75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0" name="Picture 309">
              <a:extLst>
                <a:ext uri="{FF2B5EF4-FFF2-40B4-BE49-F238E27FC236}">
                  <a16:creationId xmlns:a16="http://schemas.microsoft.com/office/drawing/2014/main" id="{D529E789-B49A-FC12-6177-6BFE91E5068D}"/>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11" name="Group 310">
            <a:extLst>
              <a:ext uri="{FF2B5EF4-FFF2-40B4-BE49-F238E27FC236}">
                <a16:creationId xmlns:a16="http://schemas.microsoft.com/office/drawing/2014/main" id="{28EBD7CE-5D0E-A01B-0124-52C4F45B4321}"/>
              </a:ext>
            </a:extLst>
          </p:cNvPr>
          <p:cNvGrpSpPr>
            <a:grpSpLocks noChangeAspect="1"/>
          </p:cNvGrpSpPr>
          <p:nvPr/>
        </p:nvGrpSpPr>
        <p:grpSpPr>
          <a:xfrm>
            <a:off x="10170389" y="4016067"/>
            <a:ext cx="320040" cy="320040"/>
            <a:chOff x="2369607" y="2724202"/>
            <a:chExt cx="365760" cy="365760"/>
          </a:xfrm>
        </p:grpSpPr>
        <p:sp>
          <p:nvSpPr>
            <p:cNvPr id="312" name="Oval 311">
              <a:extLst>
                <a:ext uri="{FF2B5EF4-FFF2-40B4-BE49-F238E27FC236}">
                  <a16:creationId xmlns:a16="http://schemas.microsoft.com/office/drawing/2014/main" id="{494E8450-022F-A7F9-7F4D-33E6C0339D9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3" name="Picture 312">
              <a:extLst>
                <a:ext uri="{FF2B5EF4-FFF2-40B4-BE49-F238E27FC236}">
                  <a16:creationId xmlns:a16="http://schemas.microsoft.com/office/drawing/2014/main" id="{87872483-8795-EB90-10FB-18FFDF495A35}"/>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14" name="Group 313">
            <a:extLst>
              <a:ext uri="{FF2B5EF4-FFF2-40B4-BE49-F238E27FC236}">
                <a16:creationId xmlns:a16="http://schemas.microsoft.com/office/drawing/2014/main" id="{0239ECDB-7024-2005-15AD-264AC8557CEB}"/>
              </a:ext>
            </a:extLst>
          </p:cNvPr>
          <p:cNvGrpSpPr>
            <a:grpSpLocks noChangeAspect="1"/>
          </p:cNvGrpSpPr>
          <p:nvPr/>
        </p:nvGrpSpPr>
        <p:grpSpPr>
          <a:xfrm>
            <a:off x="10528608" y="4016067"/>
            <a:ext cx="320040" cy="320040"/>
            <a:chOff x="2369607" y="2724202"/>
            <a:chExt cx="365760" cy="365760"/>
          </a:xfrm>
        </p:grpSpPr>
        <p:sp>
          <p:nvSpPr>
            <p:cNvPr id="315" name="Oval 314">
              <a:extLst>
                <a:ext uri="{FF2B5EF4-FFF2-40B4-BE49-F238E27FC236}">
                  <a16:creationId xmlns:a16="http://schemas.microsoft.com/office/drawing/2014/main" id="{2FDC7358-7D97-3307-6909-3B2249E6A032}"/>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6" name="Picture 315">
              <a:extLst>
                <a:ext uri="{FF2B5EF4-FFF2-40B4-BE49-F238E27FC236}">
                  <a16:creationId xmlns:a16="http://schemas.microsoft.com/office/drawing/2014/main" id="{270CD85B-FF43-22BA-024C-631836D70782}"/>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17" name="Group 316">
            <a:extLst>
              <a:ext uri="{FF2B5EF4-FFF2-40B4-BE49-F238E27FC236}">
                <a16:creationId xmlns:a16="http://schemas.microsoft.com/office/drawing/2014/main" id="{F6296CAB-4A98-76E7-D15A-E987763FE02C}"/>
              </a:ext>
            </a:extLst>
          </p:cNvPr>
          <p:cNvGrpSpPr>
            <a:grpSpLocks noChangeAspect="1"/>
          </p:cNvGrpSpPr>
          <p:nvPr/>
        </p:nvGrpSpPr>
        <p:grpSpPr>
          <a:xfrm>
            <a:off x="10886827" y="4016067"/>
            <a:ext cx="320040" cy="320040"/>
            <a:chOff x="2369607" y="2724202"/>
            <a:chExt cx="365760" cy="365760"/>
          </a:xfrm>
        </p:grpSpPr>
        <p:sp>
          <p:nvSpPr>
            <p:cNvPr id="318" name="Oval 317">
              <a:extLst>
                <a:ext uri="{FF2B5EF4-FFF2-40B4-BE49-F238E27FC236}">
                  <a16:creationId xmlns:a16="http://schemas.microsoft.com/office/drawing/2014/main" id="{B983E197-5B35-880D-96A7-A4F80EADF53C}"/>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9" name="Picture 318">
              <a:extLst>
                <a:ext uri="{FF2B5EF4-FFF2-40B4-BE49-F238E27FC236}">
                  <a16:creationId xmlns:a16="http://schemas.microsoft.com/office/drawing/2014/main" id="{B127BB9A-109B-34C9-5EBE-D860E2DA00DB}"/>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20" name="Group 319">
            <a:extLst>
              <a:ext uri="{FF2B5EF4-FFF2-40B4-BE49-F238E27FC236}">
                <a16:creationId xmlns:a16="http://schemas.microsoft.com/office/drawing/2014/main" id="{654E0A47-95A6-BC68-23FF-F23E7DB8FBEA}"/>
              </a:ext>
            </a:extLst>
          </p:cNvPr>
          <p:cNvGrpSpPr>
            <a:grpSpLocks noChangeAspect="1"/>
          </p:cNvGrpSpPr>
          <p:nvPr/>
        </p:nvGrpSpPr>
        <p:grpSpPr>
          <a:xfrm>
            <a:off x="9812170" y="4506261"/>
            <a:ext cx="320040" cy="320040"/>
            <a:chOff x="2369607" y="2724202"/>
            <a:chExt cx="365760" cy="365760"/>
          </a:xfrm>
        </p:grpSpPr>
        <p:sp>
          <p:nvSpPr>
            <p:cNvPr id="321" name="Oval 320">
              <a:extLst>
                <a:ext uri="{FF2B5EF4-FFF2-40B4-BE49-F238E27FC236}">
                  <a16:creationId xmlns:a16="http://schemas.microsoft.com/office/drawing/2014/main" id="{BABDB6A4-A619-D621-818A-98A5FE131742}"/>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2" name="Picture 321">
              <a:extLst>
                <a:ext uri="{FF2B5EF4-FFF2-40B4-BE49-F238E27FC236}">
                  <a16:creationId xmlns:a16="http://schemas.microsoft.com/office/drawing/2014/main" id="{2C322379-2B2F-96B1-D38F-413A2AA3D6AE}"/>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23" name="Group 322">
            <a:extLst>
              <a:ext uri="{FF2B5EF4-FFF2-40B4-BE49-F238E27FC236}">
                <a16:creationId xmlns:a16="http://schemas.microsoft.com/office/drawing/2014/main" id="{723D27C0-1E55-F623-C1E6-A95A590EBA93}"/>
              </a:ext>
            </a:extLst>
          </p:cNvPr>
          <p:cNvGrpSpPr>
            <a:grpSpLocks noChangeAspect="1"/>
          </p:cNvGrpSpPr>
          <p:nvPr/>
        </p:nvGrpSpPr>
        <p:grpSpPr>
          <a:xfrm>
            <a:off x="10170389" y="4506261"/>
            <a:ext cx="320040" cy="320040"/>
            <a:chOff x="2369607" y="2724202"/>
            <a:chExt cx="365760" cy="365760"/>
          </a:xfrm>
        </p:grpSpPr>
        <p:sp>
          <p:nvSpPr>
            <p:cNvPr id="324" name="Oval 323">
              <a:extLst>
                <a:ext uri="{FF2B5EF4-FFF2-40B4-BE49-F238E27FC236}">
                  <a16:creationId xmlns:a16="http://schemas.microsoft.com/office/drawing/2014/main" id="{4E5F5874-6684-4B3E-987F-B85D63953733}"/>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6965393A-6811-C687-17C2-E5BD21F716B4}"/>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26" name="Group 325">
            <a:extLst>
              <a:ext uri="{FF2B5EF4-FFF2-40B4-BE49-F238E27FC236}">
                <a16:creationId xmlns:a16="http://schemas.microsoft.com/office/drawing/2014/main" id="{51085728-BC7F-FE79-38E3-7E9A68E746FB}"/>
              </a:ext>
            </a:extLst>
          </p:cNvPr>
          <p:cNvGrpSpPr>
            <a:grpSpLocks noChangeAspect="1"/>
          </p:cNvGrpSpPr>
          <p:nvPr/>
        </p:nvGrpSpPr>
        <p:grpSpPr>
          <a:xfrm>
            <a:off x="10528608" y="4506261"/>
            <a:ext cx="320040" cy="320040"/>
            <a:chOff x="2369607" y="2724202"/>
            <a:chExt cx="365760" cy="365760"/>
          </a:xfrm>
        </p:grpSpPr>
        <p:sp>
          <p:nvSpPr>
            <p:cNvPr id="327" name="Oval 326">
              <a:extLst>
                <a:ext uri="{FF2B5EF4-FFF2-40B4-BE49-F238E27FC236}">
                  <a16:creationId xmlns:a16="http://schemas.microsoft.com/office/drawing/2014/main" id="{F8F4B4EA-2CCC-D780-AF45-18304AB51A31}"/>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8" name="Picture 327">
              <a:extLst>
                <a:ext uri="{FF2B5EF4-FFF2-40B4-BE49-F238E27FC236}">
                  <a16:creationId xmlns:a16="http://schemas.microsoft.com/office/drawing/2014/main" id="{96483D11-C979-0495-F97F-049521AD92C7}"/>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29" name="Group 328">
            <a:extLst>
              <a:ext uri="{FF2B5EF4-FFF2-40B4-BE49-F238E27FC236}">
                <a16:creationId xmlns:a16="http://schemas.microsoft.com/office/drawing/2014/main" id="{66771FE3-F88E-92B9-CFF6-149C2DE48FE1}"/>
              </a:ext>
            </a:extLst>
          </p:cNvPr>
          <p:cNvGrpSpPr>
            <a:grpSpLocks noChangeAspect="1"/>
          </p:cNvGrpSpPr>
          <p:nvPr/>
        </p:nvGrpSpPr>
        <p:grpSpPr>
          <a:xfrm>
            <a:off x="10886827" y="4506261"/>
            <a:ext cx="320040" cy="320040"/>
            <a:chOff x="2369607" y="2724202"/>
            <a:chExt cx="365760" cy="365760"/>
          </a:xfrm>
        </p:grpSpPr>
        <p:sp>
          <p:nvSpPr>
            <p:cNvPr id="330" name="Oval 329">
              <a:extLst>
                <a:ext uri="{FF2B5EF4-FFF2-40B4-BE49-F238E27FC236}">
                  <a16:creationId xmlns:a16="http://schemas.microsoft.com/office/drawing/2014/main" id="{67101501-E6EA-C8A1-0DA9-72BF5BDF4B9B}"/>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Picture 330">
              <a:extLst>
                <a:ext uri="{FF2B5EF4-FFF2-40B4-BE49-F238E27FC236}">
                  <a16:creationId xmlns:a16="http://schemas.microsoft.com/office/drawing/2014/main" id="{9DE7B929-324F-E00E-DF7D-CCC7F24AAAD7}"/>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32" name="Group 331">
            <a:extLst>
              <a:ext uri="{FF2B5EF4-FFF2-40B4-BE49-F238E27FC236}">
                <a16:creationId xmlns:a16="http://schemas.microsoft.com/office/drawing/2014/main" id="{D74FCDAD-D1A7-624A-2107-0C80D510B5B8}"/>
              </a:ext>
            </a:extLst>
          </p:cNvPr>
          <p:cNvGrpSpPr>
            <a:grpSpLocks noChangeAspect="1"/>
          </p:cNvGrpSpPr>
          <p:nvPr/>
        </p:nvGrpSpPr>
        <p:grpSpPr>
          <a:xfrm>
            <a:off x="9812170" y="4987028"/>
            <a:ext cx="320040" cy="320040"/>
            <a:chOff x="2369607" y="2724202"/>
            <a:chExt cx="365760" cy="365760"/>
          </a:xfrm>
        </p:grpSpPr>
        <p:sp>
          <p:nvSpPr>
            <p:cNvPr id="333" name="Oval 332">
              <a:extLst>
                <a:ext uri="{FF2B5EF4-FFF2-40B4-BE49-F238E27FC236}">
                  <a16:creationId xmlns:a16="http://schemas.microsoft.com/office/drawing/2014/main" id="{769827B6-DB82-E38F-E36B-E995912FA6B5}"/>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4" name="Picture 333">
              <a:extLst>
                <a:ext uri="{FF2B5EF4-FFF2-40B4-BE49-F238E27FC236}">
                  <a16:creationId xmlns:a16="http://schemas.microsoft.com/office/drawing/2014/main" id="{11C890C7-C07E-DE3C-C366-2AAE192BC102}"/>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35" name="Group 334">
            <a:extLst>
              <a:ext uri="{FF2B5EF4-FFF2-40B4-BE49-F238E27FC236}">
                <a16:creationId xmlns:a16="http://schemas.microsoft.com/office/drawing/2014/main" id="{A8AD3781-FCA9-DF60-0CDF-7A54F32205E5}"/>
              </a:ext>
            </a:extLst>
          </p:cNvPr>
          <p:cNvGrpSpPr>
            <a:grpSpLocks noChangeAspect="1"/>
          </p:cNvGrpSpPr>
          <p:nvPr/>
        </p:nvGrpSpPr>
        <p:grpSpPr>
          <a:xfrm>
            <a:off x="10170389" y="4987028"/>
            <a:ext cx="320040" cy="320040"/>
            <a:chOff x="2369607" y="2724202"/>
            <a:chExt cx="365760" cy="365760"/>
          </a:xfrm>
        </p:grpSpPr>
        <p:sp>
          <p:nvSpPr>
            <p:cNvPr id="336" name="Oval 335">
              <a:extLst>
                <a:ext uri="{FF2B5EF4-FFF2-40B4-BE49-F238E27FC236}">
                  <a16:creationId xmlns:a16="http://schemas.microsoft.com/office/drawing/2014/main" id="{1F60DEDA-6D08-E910-D253-46E48E12122A}"/>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 name="Picture 336">
              <a:extLst>
                <a:ext uri="{FF2B5EF4-FFF2-40B4-BE49-F238E27FC236}">
                  <a16:creationId xmlns:a16="http://schemas.microsoft.com/office/drawing/2014/main" id="{79C1F769-5C56-B100-6172-A1C21D4E583F}"/>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38" name="Group 337">
            <a:extLst>
              <a:ext uri="{FF2B5EF4-FFF2-40B4-BE49-F238E27FC236}">
                <a16:creationId xmlns:a16="http://schemas.microsoft.com/office/drawing/2014/main" id="{EBCBE106-6AA7-C188-8289-151E37B03F70}"/>
              </a:ext>
            </a:extLst>
          </p:cNvPr>
          <p:cNvGrpSpPr>
            <a:grpSpLocks noChangeAspect="1"/>
          </p:cNvGrpSpPr>
          <p:nvPr/>
        </p:nvGrpSpPr>
        <p:grpSpPr>
          <a:xfrm>
            <a:off x="10528608" y="4987028"/>
            <a:ext cx="320040" cy="320040"/>
            <a:chOff x="2369607" y="2724202"/>
            <a:chExt cx="365760" cy="365760"/>
          </a:xfrm>
        </p:grpSpPr>
        <p:sp>
          <p:nvSpPr>
            <p:cNvPr id="339" name="Oval 338">
              <a:extLst>
                <a:ext uri="{FF2B5EF4-FFF2-40B4-BE49-F238E27FC236}">
                  <a16:creationId xmlns:a16="http://schemas.microsoft.com/office/drawing/2014/main" id="{ACAB66D5-B9D6-E5CD-096A-D9BF30BEFE1F}"/>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0" name="Picture 339">
              <a:extLst>
                <a:ext uri="{FF2B5EF4-FFF2-40B4-BE49-F238E27FC236}">
                  <a16:creationId xmlns:a16="http://schemas.microsoft.com/office/drawing/2014/main" id="{F509977B-12E1-EC71-680E-39506C179159}"/>
                </a:ext>
              </a:extLst>
            </p:cNvPr>
            <p:cNvPicPr>
              <a:picLocks noChangeAspect="1"/>
            </p:cNvPicPr>
            <p:nvPr/>
          </p:nvPicPr>
          <p:blipFill>
            <a:blip r:embed="rId3"/>
            <a:stretch>
              <a:fillRect/>
            </a:stretch>
          </p:blipFill>
          <p:spPr>
            <a:xfrm>
              <a:off x="2422559" y="2792783"/>
              <a:ext cx="238309" cy="228600"/>
            </a:xfrm>
            <a:prstGeom prst="rect">
              <a:avLst/>
            </a:prstGeom>
          </p:spPr>
        </p:pic>
      </p:grpSp>
      <p:grpSp>
        <p:nvGrpSpPr>
          <p:cNvPr id="341" name="Group 340">
            <a:extLst>
              <a:ext uri="{FF2B5EF4-FFF2-40B4-BE49-F238E27FC236}">
                <a16:creationId xmlns:a16="http://schemas.microsoft.com/office/drawing/2014/main" id="{E4BB8623-2896-C14D-09DC-1F680A53D715}"/>
              </a:ext>
            </a:extLst>
          </p:cNvPr>
          <p:cNvGrpSpPr>
            <a:grpSpLocks noChangeAspect="1"/>
          </p:cNvGrpSpPr>
          <p:nvPr/>
        </p:nvGrpSpPr>
        <p:grpSpPr>
          <a:xfrm>
            <a:off x="10886827" y="4987028"/>
            <a:ext cx="320040" cy="320040"/>
            <a:chOff x="2369607" y="2724202"/>
            <a:chExt cx="365760" cy="365760"/>
          </a:xfrm>
        </p:grpSpPr>
        <p:sp>
          <p:nvSpPr>
            <p:cNvPr id="342" name="Oval 341">
              <a:extLst>
                <a:ext uri="{FF2B5EF4-FFF2-40B4-BE49-F238E27FC236}">
                  <a16:creationId xmlns:a16="http://schemas.microsoft.com/office/drawing/2014/main" id="{8A1EDF53-2F51-EFD6-112C-37C428178FAB}"/>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3" name="Picture 342">
              <a:extLst>
                <a:ext uri="{FF2B5EF4-FFF2-40B4-BE49-F238E27FC236}">
                  <a16:creationId xmlns:a16="http://schemas.microsoft.com/office/drawing/2014/main" id="{C5D916DA-D5E9-40BD-73D5-0834E1422EB2}"/>
                </a:ext>
              </a:extLst>
            </p:cNvPr>
            <p:cNvPicPr>
              <a:picLocks noChangeAspect="1"/>
            </p:cNvPicPr>
            <p:nvPr/>
          </p:nvPicPr>
          <p:blipFill>
            <a:blip r:embed="rId3"/>
            <a:stretch>
              <a:fillRect/>
            </a:stretch>
          </p:blipFill>
          <p:spPr>
            <a:xfrm>
              <a:off x="2422559" y="2792783"/>
              <a:ext cx="238309" cy="228600"/>
            </a:xfrm>
            <a:prstGeom prst="rect">
              <a:avLst/>
            </a:prstGeom>
          </p:spPr>
        </p:pic>
      </p:grpSp>
      <p:sp>
        <p:nvSpPr>
          <p:cNvPr id="348" name="Oval 347">
            <a:extLst>
              <a:ext uri="{FF2B5EF4-FFF2-40B4-BE49-F238E27FC236}">
                <a16:creationId xmlns:a16="http://schemas.microsoft.com/office/drawing/2014/main" id="{5C62EC65-1359-B6CB-047D-6CB8784D8321}"/>
              </a:ext>
            </a:extLst>
          </p:cNvPr>
          <p:cNvSpPr>
            <a:spLocks noChangeAspect="1"/>
          </p:cNvSpPr>
          <p:nvPr/>
        </p:nvSpPr>
        <p:spPr>
          <a:xfrm>
            <a:off x="10180161" y="2564339"/>
            <a:ext cx="320040" cy="32004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9" name="Picture 348">
            <a:extLst>
              <a:ext uri="{FF2B5EF4-FFF2-40B4-BE49-F238E27FC236}">
                <a16:creationId xmlns:a16="http://schemas.microsoft.com/office/drawing/2014/main" id="{399089A3-D8FD-8F12-0024-012EE6FA138E}"/>
              </a:ext>
            </a:extLst>
          </p:cNvPr>
          <p:cNvPicPr>
            <a:picLocks noChangeAspect="1"/>
          </p:cNvPicPr>
          <p:nvPr/>
        </p:nvPicPr>
        <p:blipFill>
          <a:blip r:embed="rId5"/>
          <a:stretch>
            <a:fillRect/>
          </a:stretch>
        </p:blipFill>
        <p:spPr>
          <a:xfrm>
            <a:off x="10229917" y="2622711"/>
            <a:ext cx="210312" cy="201838"/>
          </a:xfrm>
          <a:prstGeom prst="rect">
            <a:avLst/>
          </a:prstGeom>
        </p:spPr>
      </p:pic>
      <p:grpSp>
        <p:nvGrpSpPr>
          <p:cNvPr id="354" name="Group 353">
            <a:extLst>
              <a:ext uri="{FF2B5EF4-FFF2-40B4-BE49-F238E27FC236}">
                <a16:creationId xmlns:a16="http://schemas.microsoft.com/office/drawing/2014/main" id="{3229F4A5-904D-72F5-C738-3636C5EB56CC}"/>
              </a:ext>
            </a:extLst>
          </p:cNvPr>
          <p:cNvGrpSpPr/>
          <p:nvPr/>
        </p:nvGrpSpPr>
        <p:grpSpPr>
          <a:xfrm>
            <a:off x="6810454" y="2564339"/>
            <a:ext cx="320040" cy="320040"/>
            <a:chOff x="6800189" y="2564339"/>
            <a:chExt cx="320040" cy="320040"/>
          </a:xfrm>
        </p:grpSpPr>
        <p:sp>
          <p:nvSpPr>
            <p:cNvPr id="255" name="Oval 254">
              <a:extLst>
                <a:ext uri="{FF2B5EF4-FFF2-40B4-BE49-F238E27FC236}">
                  <a16:creationId xmlns:a16="http://schemas.microsoft.com/office/drawing/2014/main" id="{B9F27267-ED7C-F951-9333-5B5D728F926C}"/>
                </a:ext>
              </a:extLst>
            </p:cNvPr>
            <p:cNvSpPr>
              <a:spLocks noChangeAspect="1"/>
            </p:cNvSpPr>
            <p:nvPr/>
          </p:nvSpPr>
          <p:spPr>
            <a:xfrm>
              <a:off x="6800189" y="2564339"/>
              <a:ext cx="320040" cy="32004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0" name="Picture 349">
              <a:extLst>
                <a:ext uri="{FF2B5EF4-FFF2-40B4-BE49-F238E27FC236}">
                  <a16:creationId xmlns:a16="http://schemas.microsoft.com/office/drawing/2014/main" id="{E67724F7-EAA9-7997-DD6F-A1B8C423FF95}"/>
                </a:ext>
              </a:extLst>
            </p:cNvPr>
            <p:cNvPicPr>
              <a:picLocks noChangeAspect="1"/>
            </p:cNvPicPr>
            <p:nvPr/>
          </p:nvPicPr>
          <p:blipFill>
            <a:blip r:embed="rId6"/>
            <a:stretch>
              <a:fillRect/>
            </a:stretch>
          </p:blipFill>
          <p:spPr>
            <a:xfrm>
              <a:off x="6849545" y="2623440"/>
              <a:ext cx="210312" cy="201838"/>
            </a:xfrm>
            <a:prstGeom prst="rect">
              <a:avLst/>
            </a:prstGeom>
          </p:spPr>
        </p:pic>
      </p:grpSp>
      <p:grpSp>
        <p:nvGrpSpPr>
          <p:cNvPr id="351" name="Group 350">
            <a:extLst>
              <a:ext uri="{FF2B5EF4-FFF2-40B4-BE49-F238E27FC236}">
                <a16:creationId xmlns:a16="http://schemas.microsoft.com/office/drawing/2014/main" id="{196D113C-AE8F-682F-A837-4A98B9EB3BA0}"/>
              </a:ext>
            </a:extLst>
          </p:cNvPr>
          <p:cNvGrpSpPr>
            <a:grpSpLocks noChangeAspect="1"/>
          </p:cNvGrpSpPr>
          <p:nvPr/>
        </p:nvGrpSpPr>
        <p:grpSpPr>
          <a:xfrm>
            <a:off x="6452235" y="2564339"/>
            <a:ext cx="320040" cy="320040"/>
            <a:chOff x="2369607" y="2724202"/>
            <a:chExt cx="365760" cy="365760"/>
          </a:xfrm>
        </p:grpSpPr>
        <p:sp>
          <p:nvSpPr>
            <p:cNvPr id="352" name="Oval 351">
              <a:extLst>
                <a:ext uri="{FF2B5EF4-FFF2-40B4-BE49-F238E27FC236}">
                  <a16:creationId xmlns:a16="http://schemas.microsoft.com/office/drawing/2014/main" id="{93FEA269-3AD9-FE53-CD4C-E3E9CEF684C0}"/>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3" name="Picture 352">
              <a:extLst>
                <a:ext uri="{FF2B5EF4-FFF2-40B4-BE49-F238E27FC236}">
                  <a16:creationId xmlns:a16="http://schemas.microsoft.com/office/drawing/2014/main" id="{044B40E6-4FEE-37FE-C4AC-40560E19DD75}"/>
                </a:ext>
              </a:extLst>
            </p:cNvPr>
            <p:cNvPicPr>
              <a:picLocks noChangeAspect="1"/>
            </p:cNvPicPr>
            <p:nvPr/>
          </p:nvPicPr>
          <p:blipFill>
            <a:blip r:embed="rId3"/>
            <a:stretch>
              <a:fillRect/>
            </a:stretch>
          </p:blipFill>
          <p:spPr>
            <a:xfrm>
              <a:off x="2422559" y="2792783"/>
              <a:ext cx="238309" cy="228600"/>
            </a:xfrm>
            <a:prstGeom prst="rect">
              <a:avLst/>
            </a:prstGeom>
          </p:spPr>
        </p:pic>
      </p:grpSp>
      <p:sp>
        <p:nvSpPr>
          <p:cNvPr id="355" name="TextBox 354">
            <a:extLst>
              <a:ext uri="{FF2B5EF4-FFF2-40B4-BE49-F238E27FC236}">
                <a16:creationId xmlns:a16="http://schemas.microsoft.com/office/drawing/2014/main" id="{A6A6EFCF-E0F8-6006-4997-AA9431620576}"/>
              </a:ext>
            </a:extLst>
          </p:cNvPr>
          <p:cNvSpPr txBox="1"/>
          <p:nvPr/>
        </p:nvSpPr>
        <p:spPr>
          <a:xfrm>
            <a:off x="4125333" y="6017202"/>
            <a:ext cx="4281941" cy="276999"/>
          </a:xfrm>
          <a:prstGeom prst="rect">
            <a:avLst/>
          </a:prstGeom>
          <a:noFill/>
        </p:spPr>
        <p:txBody>
          <a:bodyPr wrap="none" rtlCol="0">
            <a:spAutoFit/>
          </a:bodyPr>
          <a:lstStyle/>
          <a:p>
            <a:r>
              <a:rPr lang="en-US" sz="1200" i="1">
                <a:latin typeface="Roboto" panose="02000000000000000000" pitchFamily="2" charset="0"/>
                <a:ea typeface="Roboto" panose="02000000000000000000" pitchFamily="2" charset="0"/>
                <a:cs typeface="Roboto" panose="02000000000000000000" pitchFamily="2" charset="0"/>
              </a:rPr>
              <a:t>Data based on the Moving Annual Total month of November</a:t>
            </a:r>
          </a:p>
        </p:txBody>
      </p:sp>
      <p:grpSp>
        <p:nvGrpSpPr>
          <p:cNvPr id="356" name="Group 355">
            <a:extLst>
              <a:ext uri="{FF2B5EF4-FFF2-40B4-BE49-F238E27FC236}">
                <a16:creationId xmlns:a16="http://schemas.microsoft.com/office/drawing/2014/main" id="{DE5C5C66-6A33-194B-0706-A8C698369E46}"/>
              </a:ext>
            </a:extLst>
          </p:cNvPr>
          <p:cNvGrpSpPr>
            <a:grpSpLocks noChangeAspect="1"/>
          </p:cNvGrpSpPr>
          <p:nvPr/>
        </p:nvGrpSpPr>
        <p:grpSpPr>
          <a:xfrm>
            <a:off x="4189016" y="5694300"/>
            <a:ext cx="320040" cy="320040"/>
            <a:chOff x="2369607" y="2724202"/>
            <a:chExt cx="365760" cy="365760"/>
          </a:xfrm>
        </p:grpSpPr>
        <p:sp>
          <p:nvSpPr>
            <p:cNvPr id="357" name="Oval 356">
              <a:extLst>
                <a:ext uri="{FF2B5EF4-FFF2-40B4-BE49-F238E27FC236}">
                  <a16:creationId xmlns:a16="http://schemas.microsoft.com/office/drawing/2014/main" id="{F4C03FE2-B53C-BE72-8FE7-795D7B93524F}"/>
                </a:ext>
              </a:extLst>
            </p:cNvPr>
            <p:cNvSpPr>
              <a:spLocks noChangeAspect="1"/>
            </p:cNvSpPr>
            <p:nvPr/>
          </p:nvSpPr>
          <p:spPr>
            <a:xfrm>
              <a:off x="2369607" y="2724202"/>
              <a:ext cx="365760" cy="365760"/>
            </a:xfrm>
            <a:prstGeom prst="ellipse">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 name="Picture 357">
              <a:extLst>
                <a:ext uri="{FF2B5EF4-FFF2-40B4-BE49-F238E27FC236}">
                  <a16:creationId xmlns:a16="http://schemas.microsoft.com/office/drawing/2014/main" id="{2183B2D3-7F49-64CB-3EFD-C95E8431E5F2}"/>
                </a:ext>
              </a:extLst>
            </p:cNvPr>
            <p:cNvPicPr>
              <a:picLocks noChangeAspect="1"/>
            </p:cNvPicPr>
            <p:nvPr/>
          </p:nvPicPr>
          <p:blipFill>
            <a:blip r:embed="rId3"/>
            <a:stretch>
              <a:fillRect/>
            </a:stretch>
          </p:blipFill>
          <p:spPr>
            <a:xfrm>
              <a:off x="2422559" y="2792783"/>
              <a:ext cx="238309" cy="228600"/>
            </a:xfrm>
            <a:prstGeom prst="rect">
              <a:avLst/>
            </a:prstGeom>
          </p:spPr>
        </p:pic>
      </p:grpSp>
      <p:sp>
        <p:nvSpPr>
          <p:cNvPr id="359" name="TextBox 358">
            <a:extLst>
              <a:ext uri="{FF2B5EF4-FFF2-40B4-BE49-F238E27FC236}">
                <a16:creationId xmlns:a16="http://schemas.microsoft.com/office/drawing/2014/main" id="{960BF04E-3596-CE5F-ADCB-2E7291DA1A7A}"/>
              </a:ext>
            </a:extLst>
          </p:cNvPr>
          <p:cNvSpPr txBox="1"/>
          <p:nvPr/>
        </p:nvSpPr>
        <p:spPr>
          <a:xfrm>
            <a:off x="4480237" y="5725102"/>
            <a:ext cx="1786066" cy="276999"/>
          </a:xfrm>
          <a:prstGeom prst="rect">
            <a:avLst/>
          </a:prstGeom>
          <a:noFill/>
        </p:spPr>
        <p:txBody>
          <a:bodyPr wrap="none" rtlCol="0">
            <a:spAutoFit/>
          </a:bodyPr>
          <a:lstStyle/>
          <a:p>
            <a:r>
              <a:rPr lang="en-US" sz="1200">
                <a:latin typeface="Roboto Medium" panose="02000000000000000000" pitchFamily="2" charset="0"/>
                <a:ea typeface="Roboto Medium" panose="02000000000000000000" pitchFamily="2" charset="0"/>
                <a:cs typeface="Roboto Medium" panose="02000000000000000000" pitchFamily="2" charset="0"/>
              </a:rPr>
              <a:t>= 50 Generic Molecules</a:t>
            </a:r>
          </a:p>
        </p:txBody>
      </p:sp>
    </p:spTree>
    <p:extLst>
      <p:ext uri="{BB962C8B-B14F-4D97-AF65-F5344CB8AC3E}">
        <p14:creationId xmlns:p14="http://schemas.microsoft.com/office/powerpoint/2010/main" val="402492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4D0C3-1EF3-4D4F-A20D-C7AA53120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B1C16-1FBD-EE98-2DEA-F07A95C382D5}"/>
              </a:ext>
            </a:extLst>
          </p:cNvPr>
          <p:cNvSpPr>
            <a:spLocks noGrp="1"/>
          </p:cNvSpPr>
          <p:nvPr>
            <p:ph type="title"/>
          </p:nvPr>
        </p:nvSpPr>
        <p:spPr>
          <a:xfrm>
            <a:off x="838199" y="384974"/>
            <a:ext cx="10971133" cy="916202"/>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Deflation Puts Generic Market in Peril</a:t>
            </a:r>
            <a:endParaRPr lang="en-US" sz="2000">
              <a:latin typeface="Roboto Medium" panose="02000000000000000000" pitchFamily="2" charset="0"/>
              <a:ea typeface="Roboto Medium" panose="02000000000000000000" pitchFamily="2" charset="0"/>
              <a:cs typeface="Roboto Medium" panose="02000000000000000000" pitchFamily="2" charset="0"/>
            </a:endParaRPr>
          </a:p>
        </p:txBody>
      </p:sp>
      <p:sp>
        <p:nvSpPr>
          <p:cNvPr id="3" name="TextBox 2">
            <a:extLst>
              <a:ext uri="{FF2B5EF4-FFF2-40B4-BE49-F238E27FC236}">
                <a16:creationId xmlns:a16="http://schemas.microsoft.com/office/drawing/2014/main" id="{172B2D63-F243-38FD-B7DB-C3642DF2924F}"/>
              </a:ext>
            </a:extLst>
          </p:cNvPr>
          <p:cNvSpPr txBox="1"/>
          <p:nvPr/>
        </p:nvSpPr>
        <p:spPr>
          <a:xfrm>
            <a:off x="838200" y="6123801"/>
            <a:ext cx="6716485"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22" name="Picture 21" descr="Logo, company name&#10;&#10;Description automatically generated">
            <a:extLst>
              <a:ext uri="{FF2B5EF4-FFF2-40B4-BE49-F238E27FC236}">
                <a16:creationId xmlns:a16="http://schemas.microsoft.com/office/drawing/2014/main" id="{D1951520-8FB7-6BBF-B097-6650147C6031}"/>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23" name="Chart 22">
            <a:extLst>
              <a:ext uri="{FF2B5EF4-FFF2-40B4-BE49-F238E27FC236}">
                <a16:creationId xmlns:a16="http://schemas.microsoft.com/office/drawing/2014/main" id="{AE5D102D-C784-7E50-5308-0519A63744FA}"/>
              </a:ext>
            </a:extLst>
          </p:cNvPr>
          <p:cNvGraphicFramePr/>
          <p:nvPr>
            <p:extLst>
              <p:ext uri="{D42A27DB-BD31-4B8C-83A1-F6EECF244321}">
                <p14:modId xmlns:p14="http://schemas.microsoft.com/office/powerpoint/2010/main" val="3377224964"/>
              </p:ext>
            </p:extLst>
          </p:nvPr>
        </p:nvGraphicFramePr>
        <p:xfrm>
          <a:off x="838199" y="1127441"/>
          <a:ext cx="10515602" cy="442180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7B830C26-F9AA-9002-CD38-E9BF8857E063}"/>
              </a:ext>
            </a:extLst>
          </p:cNvPr>
          <p:cNvSpPr txBox="1"/>
          <p:nvPr/>
        </p:nvSpPr>
        <p:spPr>
          <a:xfrm>
            <a:off x="1339577" y="1581978"/>
            <a:ext cx="1716773" cy="523220"/>
          </a:xfrm>
          <a:prstGeom prst="rect">
            <a:avLst/>
          </a:prstGeom>
          <a:noFill/>
        </p:spPr>
        <p:txBody>
          <a:bodyPr wrap="square" rtlCol="0">
            <a:spAutoFit/>
          </a:bodyPr>
          <a:lstStyle/>
          <a:p>
            <a:r>
              <a:rPr lang="en-US" sz="1400" b="1">
                <a:solidFill>
                  <a:srgbClr val="595959"/>
                </a:solidFill>
                <a:latin typeface="Roboto Black" panose="02000000000000000000" pitchFamily="2" charset="0"/>
                <a:ea typeface="Roboto Black" panose="02000000000000000000" pitchFamily="2" charset="0"/>
                <a:cs typeface="Roboto Black" panose="02000000000000000000" pitchFamily="2" charset="0"/>
              </a:rPr>
              <a:t>Generic prices are launching lower</a:t>
            </a:r>
          </a:p>
        </p:txBody>
      </p:sp>
      <p:sp>
        <p:nvSpPr>
          <p:cNvPr id="25" name="TextBox 24">
            <a:extLst>
              <a:ext uri="{FF2B5EF4-FFF2-40B4-BE49-F238E27FC236}">
                <a16:creationId xmlns:a16="http://schemas.microsoft.com/office/drawing/2014/main" id="{8EC71F30-B49E-EA25-3F47-C5A6C9844E6D}"/>
              </a:ext>
            </a:extLst>
          </p:cNvPr>
          <p:cNvSpPr txBox="1"/>
          <p:nvPr/>
        </p:nvSpPr>
        <p:spPr>
          <a:xfrm>
            <a:off x="8843375" y="4172567"/>
            <a:ext cx="2220071" cy="523220"/>
          </a:xfrm>
          <a:prstGeom prst="rect">
            <a:avLst/>
          </a:prstGeom>
          <a:noFill/>
        </p:spPr>
        <p:txBody>
          <a:bodyPr wrap="square" rtlCol="0">
            <a:spAutoFit/>
          </a:bodyPr>
          <a:lstStyle/>
          <a:p>
            <a:pPr algn="r"/>
            <a:r>
              <a:rPr lang="en-US" sz="1400" b="1">
                <a:solidFill>
                  <a:srgbClr val="595959"/>
                </a:solidFill>
                <a:latin typeface="Roboto Black" panose="02000000000000000000" pitchFamily="2" charset="0"/>
                <a:ea typeface="Roboto Black" panose="02000000000000000000" pitchFamily="2" charset="0"/>
                <a:cs typeface="Roboto Black" panose="02000000000000000000" pitchFamily="2" charset="0"/>
              </a:rPr>
              <a:t>Generic prices are bottoming out lower</a:t>
            </a:r>
          </a:p>
        </p:txBody>
      </p:sp>
    </p:spTree>
    <p:extLst>
      <p:ext uri="{BB962C8B-B14F-4D97-AF65-F5344CB8AC3E}">
        <p14:creationId xmlns:p14="http://schemas.microsoft.com/office/powerpoint/2010/main" val="1952189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CA1C4-0604-F6FA-6FC5-861AEEB3C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30E8D-F193-D35E-BBBC-273A6205400A}"/>
              </a:ext>
            </a:extLst>
          </p:cNvPr>
          <p:cNvSpPr>
            <a:spLocks noGrp="1"/>
          </p:cNvSpPr>
          <p:nvPr>
            <p:ph type="title"/>
          </p:nvPr>
        </p:nvSpPr>
        <p:spPr>
          <a:xfrm>
            <a:off x="838200" y="398044"/>
            <a:ext cx="10515600" cy="643410"/>
          </a:xfrm>
        </p:spPr>
        <p:txBody>
          <a:bodyPr anchor="t">
            <a:normAutofit/>
          </a:bodyPr>
          <a:lstStyle/>
          <a:p>
            <a:pPr>
              <a:lnSpc>
                <a:spcPct val="100000"/>
              </a:lnSpc>
              <a:spcBef>
                <a:spcPts val="0"/>
              </a:spcBef>
              <a:spcAft>
                <a:spcPts val="1000"/>
              </a:spcAft>
            </a:pPr>
            <a:r>
              <a:rPr lang="en-US" sz="3100" b="1">
                <a:latin typeface="Roboto Black" panose="02000000000000000000" pitchFamily="2" charset="0"/>
                <a:ea typeface="Roboto Black" panose="02000000000000000000" pitchFamily="2" charset="0"/>
                <a:cs typeface="Roboto Black" panose="02000000000000000000" pitchFamily="2" charset="0"/>
              </a:rPr>
              <a:t>Rx Shortages Seizing Headlines</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CF8671B9-B145-7827-BFE4-1471E5E3558E}"/>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Institute for Human Data Science. July 2025. Trends in Drug Shortages and ANDA Approvals in the U.S. Available at </a:t>
            </a:r>
            <a:r>
              <a:rPr lang="en-US" sz="1200" err="1">
                <a:solidFill>
                  <a:srgbClr val="0083BF"/>
                </a:solidFill>
                <a:latin typeface="Roboto Medium" panose="02000000000000000000" pitchFamily="2" charset="0"/>
                <a:ea typeface="Roboto Medium" panose="02000000000000000000" pitchFamily="2" charset="0"/>
                <a:cs typeface="Roboto Medium" panose="02000000000000000000" pitchFamily="2" charset="0"/>
              </a:rPr>
              <a:t>iqviainstitute.org</a:t>
            </a:r>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a:t>
            </a:r>
          </a:p>
        </p:txBody>
      </p:sp>
      <p:pic>
        <p:nvPicPr>
          <p:cNvPr id="9" name="Picture 8" descr="Logo, company name&#10;&#10;Description automatically generated">
            <a:extLst>
              <a:ext uri="{FF2B5EF4-FFF2-40B4-BE49-F238E27FC236}">
                <a16:creationId xmlns:a16="http://schemas.microsoft.com/office/drawing/2014/main" id="{AED36DDC-B6A5-8D98-2919-81628F3E5C9E}"/>
              </a:ext>
            </a:extLst>
          </p:cNvPr>
          <p:cNvPicPr>
            <a:picLocks noChangeAspect="1"/>
          </p:cNvPicPr>
          <p:nvPr/>
        </p:nvPicPr>
        <p:blipFill>
          <a:blip r:embed="rId2"/>
          <a:stretch>
            <a:fillRect/>
          </a:stretch>
        </p:blipFill>
        <p:spPr>
          <a:xfrm>
            <a:off x="10116246" y="5739533"/>
            <a:ext cx="1371600" cy="874859"/>
          </a:xfrm>
          <a:prstGeom prst="rect">
            <a:avLst/>
          </a:prstGeom>
        </p:spPr>
      </p:pic>
      <p:sp>
        <p:nvSpPr>
          <p:cNvPr id="12" name="Rounded Rectangle 11">
            <a:extLst>
              <a:ext uri="{FF2B5EF4-FFF2-40B4-BE49-F238E27FC236}">
                <a16:creationId xmlns:a16="http://schemas.microsoft.com/office/drawing/2014/main" id="{F93D71CF-B5F5-B6E3-F42B-48CAAF6CAEB1}"/>
              </a:ext>
            </a:extLst>
          </p:cNvPr>
          <p:cNvSpPr/>
          <p:nvPr/>
        </p:nvSpPr>
        <p:spPr>
          <a:xfrm>
            <a:off x="7679936" y="1054524"/>
            <a:ext cx="3673864" cy="2188244"/>
          </a:xfrm>
          <a:prstGeom prst="roundRect">
            <a:avLst>
              <a:gd name="adj" fmla="val 5873"/>
            </a:avLst>
          </a:prstGeom>
          <a:solidFill>
            <a:srgbClr val="74BC1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CFA2A5A-C6C5-C5D8-2766-F7BBA0946C5D}"/>
              </a:ext>
            </a:extLst>
          </p:cNvPr>
          <p:cNvSpPr/>
          <p:nvPr/>
        </p:nvSpPr>
        <p:spPr>
          <a:xfrm>
            <a:off x="5046273" y="1085846"/>
            <a:ext cx="2455220" cy="2156923"/>
          </a:xfrm>
          <a:prstGeom prst="roundRect">
            <a:avLst>
              <a:gd name="adj" fmla="val 5873"/>
            </a:avLst>
          </a:prstGeom>
          <a:solidFill>
            <a:srgbClr val="00B0F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937E5DC-732F-B9B6-6DFE-39EE52028522}"/>
              </a:ext>
            </a:extLst>
          </p:cNvPr>
          <p:cNvSpPr/>
          <p:nvPr/>
        </p:nvSpPr>
        <p:spPr>
          <a:xfrm>
            <a:off x="838200" y="1085846"/>
            <a:ext cx="4032481" cy="2188244"/>
          </a:xfrm>
          <a:prstGeom prst="roundRect">
            <a:avLst>
              <a:gd name="adj" fmla="val 7903"/>
            </a:avLst>
          </a:prstGeom>
          <a:solidFill>
            <a:srgbClr val="0083B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6">
            <a:extLst>
              <a:ext uri="{FF2B5EF4-FFF2-40B4-BE49-F238E27FC236}">
                <a16:creationId xmlns:a16="http://schemas.microsoft.com/office/drawing/2014/main" id="{BD7FF89C-0A82-66A9-CE82-5E35A5F1D56D}"/>
              </a:ext>
            </a:extLst>
          </p:cNvPr>
          <p:cNvSpPr>
            <a:spLocks noGrp="1"/>
          </p:cNvSpPr>
          <p:nvPr>
            <p:ph idx="1"/>
          </p:nvPr>
        </p:nvSpPr>
        <p:spPr>
          <a:xfrm>
            <a:off x="1962456" y="1236658"/>
            <a:ext cx="2742360" cy="1913500"/>
          </a:xfrm>
        </p:spPr>
        <p:txBody>
          <a:bodyPr>
            <a:normAutofit fontScale="92500" lnSpcReduction="10000"/>
          </a:bodyPr>
          <a:lstStyle/>
          <a:p>
            <a:pPr marL="0" indent="0">
              <a:spcBef>
                <a:spcPts val="500"/>
              </a:spcBef>
              <a:buNone/>
            </a:pPr>
            <a:r>
              <a:rPr lang="en-US" sz="2200" b="1">
                <a:solidFill>
                  <a:schemeClr val="bg1"/>
                </a:solidFill>
                <a:latin typeface="Roboto Black" panose="02000000000000000000" pitchFamily="2" charset="0"/>
                <a:ea typeface="Roboto Black" panose="02000000000000000000" pitchFamily="2" charset="0"/>
                <a:cs typeface="Roboto Black" panose="02000000000000000000" pitchFamily="2" charset="0"/>
              </a:rPr>
              <a:t>Key therapies</a:t>
            </a:r>
          </a:p>
          <a:p>
            <a:pPr marL="0" indent="0">
              <a:spcBef>
                <a:spcPts val="500"/>
              </a:spcBef>
              <a:buNone/>
            </a:pPr>
            <a:r>
              <a:rPr lang="en-US" sz="1800">
                <a:solidFill>
                  <a:schemeClr val="bg1"/>
                </a:solidFill>
                <a:latin typeface="Roboto Medium" panose="02000000000000000000" pitchFamily="2" charset="0"/>
                <a:ea typeface="Roboto Medium" panose="02000000000000000000" pitchFamily="2" charset="0"/>
                <a:cs typeface="Roboto Medium" panose="02000000000000000000" pitchFamily="2" charset="0"/>
              </a:rPr>
              <a:t>25% of drug shortages are within two fields – oncology and neurology – where patients require consistent and timely access to necessary medications</a:t>
            </a:r>
          </a:p>
        </p:txBody>
      </p:sp>
      <p:sp>
        <p:nvSpPr>
          <p:cNvPr id="27" name="Rounded Rectangle 26">
            <a:extLst>
              <a:ext uri="{FF2B5EF4-FFF2-40B4-BE49-F238E27FC236}">
                <a16:creationId xmlns:a16="http://schemas.microsoft.com/office/drawing/2014/main" id="{7F3D8CC4-F21F-32FC-2FDF-AC98633794F9}"/>
              </a:ext>
            </a:extLst>
          </p:cNvPr>
          <p:cNvSpPr/>
          <p:nvPr/>
        </p:nvSpPr>
        <p:spPr>
          <a:xfrm>
            <a:off x="838199" y="3469294"/>
            <a:ext cx="4032481" cy="2185416"/>
          </a:xfrm>
          <a:prstGeom prst="roundRect">
            <a:avLst>
              <a:gd name="adj" fmla="val 8955"/>
            </a:avLst>
          </a:prstGeom>
          <a:solidFill>
            <a:srgbClr val="00B0F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6">
            <a:extLst>
              <a:ext uri="{FF2B5EF4-FFF2-40B4-BE49-F238E27FC236}">
                <a16:creationId xmlns:a16="http://schemas.microsoft.com/office/drawing/2014/main" id="{682E7BD3-7453-DD6A-9BB2-C6AB5FD6DC14}"/>
              </a:ext>
            </a:extLst>
          </p:cNvPr>
          <p:cNvSpPr txBox="1">
            <a:spLocks/>
          </p:cNvSpPr>
          <p:nvPr/>
        </p:nvSpPr>
        <p:spPr>
          <a:xfrm>
            <a:off x="1975925" y="3695304"/>
            <a:ext cx="2291275" cy="3513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20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Cancer shortages</a:t>
            </a:r>
          </a:p>
        </p:txBody>
      </p:sp>
      <p:sp>
        <p:nvSpPr>
          <p:cNvPr id="29" name="Content Placeholder 6">
            <a:extLst>
              <a:ext uri="{FF2B5EF4-FFF2-40B4-BE49-F238E27FC236}">
                <a16:creationId xmlns:a16="http://schemas.microsoft.com/office/drawing/2014/main" id="{9E5BEEC0-DA5C-A28B-EA38-446777EA1CD3}"/>
              </a:ext>
            </a:extLst>
          </p:cNvPr>
          <p:cNvSpPr txBox="1">
            <a:spLocks/>
          </p:cNvSpPr>
          <p:nvPr/>
        </p:nvSpPr>
        <p:spPr>
          <a:xfrm>
            <a:off x="1010986" y="3695305"/>
            <a:ext cx="951470" cy="6358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Font typeface="Arial" panose="020B0604020202020204" pitchFamily="34" charset="0"/>
              <a:buNone/>
            </a:pPr>
            <a:r>
              <a:rPr lang="en-US" sz="4000" b="1">
                <a:solidFill>
                  <a:schemeClr val="bg1"/>
                </a:solidFill>
                <a:latin typeface="Roboto Black" panose="02000000000000000000" pitchFamily="2" charset="0"/>
                <a:ea typeface="Roboto Black" panose="02000000000000000000" pitchFamily="2" charset="0"/>
                <a:cs typeface="Roboto Black" panose="02000000000000000000" pitchFamily="2" charset="0"/>
              </a:rPr>
              <a:t>13</a:t>
            </a:r>
            <a:endParaRPr lang="en-US" sz="400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31" name="Picture 30">
            <a:extLst>
              <a:ext uri="{FF2B5EF4-FFF2-40B4-BE49-F238E27FC236}">
                <a16:creationId xmlns:a16="http://schemas.microsoft.com/office/drawing/2014/main" id="{CABE3DF3-F8E3-0D92-555A-150559520000}"/>
              </a:ext>
            </a:extLst>
          </p:cNvPr>
          <p:cNvPicPr>
            <a:picLocks noChangeAspect="1"/>
          </p:cNvPicPr>
          <p:nvPr/>
        </p:nvPicPr>
        <p:blipFill>
          <a:blip r:embed="rId3">
            <a:biLevel thresh="25000"/>
          </a:blip>
          <a:stretch>
            <a:fillRect/>
          </a:stretch>
        </p:blipFill>
        <p:spPr>
          <a:xfrm>
            <a:off x="1055857" y="4362475"/>
            <a:ext cx="861728" cy="635838"/>
          </a:xfrm>
          <a:prstGeom prst="rect">
            <a:avLst/>
          </a:prstGeom>
        </p:spPr>
      </p:pic>
      <p:sp>
        <p:nvSpPr>
          <p:cNvPr id="33" name="Content Placeholder 6">
            <a:extLst>
              <a:ext uri="{FF2B5EF4-FFF2-40B4-BE49-F238E27FC236}">
                <a16:creationId xmlns:a16="http://schemas.microsoft.com/office/drawing/2014/main" id="{4FE356A4-1C1D-FFEA-C37C-AB027FD22BFE}"/>
              </a:ext>
            </a:extLst>
          </p:cNvPr>
          <p:cNvSpPr txBox="1">
            <a:spLocks/>
          </p:cNvSpPr>
          <p:nvPr/>
        </p:nvSpPr>
        <p:spPr>
          <a:xfrm>
            <a:off x="1980997" y="4164724"/>
            <a:ext cx="2723819" cy="1282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1800">
                <a:solidFill>
                  <a:schemeClr val="bg1"/>
                </a:solidFill>
                <a:latin typeface="Roboto Medium" panose="02000000000000000000" pitchFamily="2" charset="0"/>
                <a:ea typeface="Roboto Medium" panose="02000000000000000000" pitchFamily="2" charset="0"/>
                <a:cs typeface="Roboto Medium" panose="02000000000000000000" pitchFamily="2" charset="0"/>
              </a:rPr>
              <a:t>13 oncology molecules are in shortage, with the vast majority (N=12) being sterile injectables</a:t>
            </a:r>
          </a:p>
        </p:txBody>
      </p:sp>
      <p:sp>
        <p:nvSpPr>
          <p:cNvPr id="37" name="Content Placeholder 6">
            <a:extLst>
              <a:ext uri="{FF2B5EF4-FFF2-40B4-BE49-F238E27FC236}">
                <a16:creationId xmlns:a16="http://schemas.microsoft.com/office/drawing/2014/main" id="{D5305BA8-73DE-D4C8-9112-AB53C34AEE97}"/>
              </a:ext>
            </a:extLst>
          </p:cNvPr>
          <p:cNvSpPr txBox="1">
            <a:spLocks/>
          </p:cNvSpPr>
          <p:nvPr/>
        </p:nvSpPr>
        <p:spPr>
          <a:xfrm>
            <a:off x="5280303" y="1264347"/>
            <a:ext cx="1335560" cy="6358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4000" b="1">
                <a:solidFill>
                  <a:schemeClr val="bg1"/>
                </a:solidFill>
                <a:latin typeface="Roboto Black" panose="02000000000000000000" pitchFamily="2" charset="0"/>
                <a:ea typeface="Roboto Black" panose="02000000000000000000" pitchFamily="2" charset="0"/>
                <a:cs typeface="Roboto Black" panose="02000000000000000000" pitchFamily="2" charset="0"/>
              </a:rPr>
              <a:t>84%</a:t>
            </a:r>
            <a:endParaRPr lang="en-US" sz="400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38" name="Content Placeholder 6">
            <a:extLst>
              <a:ext uri="{FF2B5EF4-FFF2-40B4-BE49-F238E27FC236}">
                <a16:creationId xmlns:a16="http://schemas.microsoft.com/office/drawing/2014/main" id="{6F565A1E-F056-F8D8-D62E-A42736443DEB}"/>
              </a:ext>
            </a:extLst>
          </p:cNvPr>
          <p:cNvSpPr txBox="1">
            <a:spLocks/>
          </p:cNvSpPr>
          <p:nvPr/>
        </p:nvSpPr>
        <p:spPr>
          <a:xfrm>
            <a:off x="7796728" y="1264347"/>
            <a:ext cx="1125496" cy="6358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4000" b="1">
                <a:solidFill>
                  <a:schemeClr val="bg1"/>
                </a:solidFill>
                <a:latin typeface="Roboto Black" panose="02000000000000000000" pitchFamily="2" charset="0"/>
                <a:ea typeface="Roboto Black" panose="02000000000000000000" pitchFamily="2" charset="0"/>
                <a:cs typeface="Roboto Black" panose="02000000000000000000" pitchFamily="2" charset="0"/>
              </a:rPr>
              <a:t>102</a:t>
            </a:r>
            <a:endParaRPr lang="en-US" sz="400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41" name="Content Placeholder 6">
            <a:extLst>
              <a:ext uri="{FF2B5EF4-FFF2-40B4-BE49-F238E27FC236}">
                <a16:creationId xmlns:a16="http://schemas.microsoft.com/office/drawing/2014/main" id="{679606A2-7B51-16A9-9CD4-13AE86838D5E}"/>
              </a:ext>
            </a:extLst>
          </p:cNvPr>
          <p:cNvSpPr txBox="1">
            <a:spLocks/>
          </p:cNvSpPr>
          <p:nvPr/>
        </p:nvSpPr>
        <p:spPr>
          <a:xfrm>
            <a:off x="7868875" y="1843999"/>
            <a:ext cx="2793787" cy="1831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2000" b="1">
                <a:solidFill>
                  <a:schemeClr val="bg1"/>
                </a:solidFill>
                <a:latin typeface="Roboto Black" panose="02000000000000000000" pitchFamily="2" charset="0"/>
                <a:ea typeface="Roboto Black" panose="02000000000000000000" pitchFamily="2" charset="0"/>
                <a:cs typeface="Roboto Black" panose="02000000000000000000" pitchFamily="2" charset="0"/>
              </a:rPr>
              <a:t>Molecules with active shortages or planned discontinuations</a:t>
            </a:r>
          </a:p>
          <a:p>
            <a:pPr marL="0" indent="0">
              <a:spcBef>
                <a:spcPts val="500"/>
              </a:spcBef>
              <a:buFont typeface="Arial" panose="020B0604020202020204" pitchFamily="34" charset="0"/>
              <a:buNone/>
            </a:pPr>
            <a:r>
              <a:rPr lang="en-US" sz="1800">
                <a:solidFill>
                  <a:schemeClr val="bg1"/>
                </a:solidFill>
                <a:latin typeface="Roboto Medium" panose="02000000000000000000" pitchFamily="2" charset="0"/>
                <a:ea typeface="Roboto Medium" panose="02000000000000000000" pitchFamily="2" charset="0"/>
                <a:cs typeface="Roboto Medium" panose="02000000000000000000" pitchFamily="2" charset="0"/>
              </a:rPr>
              <a:t>Down from 168 in 2011</a:t>
            </a:r>
          </a:p>
        </p:txBody>
      </p:sp>
      <p:sp>
        <p:nvSpPr>
          <p:cNvPr id="42" name="Content Placeholder 6">
            <a:extLst>
              <a:ext uri="{FF2B5EF4-FFF2-40B4-BE49-F238E27FC236}">
                <a16:creationId xmlns:a16="http://schemas.microsoft.com/office/drawing/2014/main" id="{061F5B1E-A4CE-5CAB-56AC-59E8349B173B}"/>
              </a:ext>
            </a:extLst>
          </p:cNvPr>
          <p:cNvSpPr txBox="1">
            <a:spLocks/>
          </p:cNvSpPr>
          <p:nvPr/>
        </p:nvSpPr>
        <p:spPr>
          <a:xfrm>
            <a:off x="5280303" y="1811348"/>
            <a:ext cx="2144525" cy="14112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2000" b="1">
                <a:solidFill>
                  <a:schemeClr val="bg1"/>
                </a:solidFill>
                <a:latin typeface="Roboto Black" panose="02000000000000000000" pitchFamily="2" charset="0"/>
                <a:ea typeface="Roboto Black" panose="02000000000000000000" pitchFamily="2" charset="0"/>
                <a:cs typeface="Roboto Black" panose="02000000000000000000" pitchFamily="2" charset="0"/>
              </a:rPr>
              <a:t>Generics</a:t>
            </a:r>
          </a:p>
          <a:p>
            <a:pPr marL="0" indent="0">
              <a:spcBef>
                <a:spcPts val="500"/>
              </a:spcBef>
              <a:buFont typeface="Arial" panose="020B0604020202020204" pitchFamily="34" charset="0"/>
              <a:buNone/>
            </a:pPr>
            <a:r>
              <a:rPr lang="en-US" sz="1800">
                <a:solidFill>
                  <a:schemeClr val="bg1"/>
                </a:solidFill>
                <a:latin typeface="Roboto Medium" panose="02000000000000000000" pitchFamily="2" charset="0"/>
                <a:ea typeface="Roboto Medium" panose="02000000000000000000" pitchFamily="2" charset="0"/>
                <a:cs typeface="Roboto Medium" panose="02000000000000000000" pitchFamily="2" charset="0"/>
              </a:rPr>
              <a:t>Shortages disproportionately affect generic drugs</a:t>
            </a:r>
          </a:p>
        </p:txBody>
      </p:sp>
      <p:sp>
        <p:nvSpPr>
          <p:cNvPr id="43" name="Rounded Rectangle 42">
            <a:extLst>
              <a:ext uri="{FF2B5EF4-FFF2-40B4-BE49-F238E27FC236}">
                <a16:creationId xmlns:a16="http://schemas.microsoft.com/office/drawing/2014/main" id="{497C4CE9-5140-D2D6-3366-52B7F5500B80}"/>
              </a:ext>
            </a:extLst>
          </p:cNvPr>
          <p:cNvSpPr/>
          <p:nvPr/>
        </p:nvSpPr>
        <p:spPr>
          <a:xfrm>
            <a:off x="7679935" y="3469293"/>
            <a:ext cx="3673864" cy="2185416"/>
          </a:xfrm>
          <a:prstGeom prst="roundRect">
            <a:avLst>
              <a:gd name="adj" fmla="val 7399"/>
            </a:avLst>
          </a:prstGeom>
          <a:solidFill>
            <a:srgbClr val="0083B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6">
            <a:extLst>
              <a:ext uri="{FF2B5EF4-FFF2-40B4-BE49-F238E27FC236}">
                <a16:creationId xmlns:a16="http://schemas.microsoft.com/office/drawing/2014/main" id="{BF7CA61D-244D-CE44-8831-48FD75DE56E6}"/>
              </a:ext>
            </a:extLst>
          </p:cNvPr>
          <p:cNvSpPr txBox="1">
            <a:spLocks/>
          </p:cNvSpPr>
          <p:nvPr/>
        </p:nvSpPr>
        <p:spPr>
          <a:xfrm>
            <a:off x="7868875" y="3695305"/>
            <a:ext cx="1166606" cy="6358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Font typeface="Arial" panose="020B0604020202020204" pitchFamily="34" charset="0"/>
              <a:buNone/>
            </a:pPr>
            <a:r>
              <a:rPr lang="en-US" sz="4000" b="1">
                <a:solidFill>
                  <a:schemeClr val="bg1"/>
                </a:solidFill>
                <a:latin typeface="Roboto Black" panose="02000000000000000000" pitchFamily="2" charset="0"/>
                <a:ea typeface="Roboto Black" panose="02000000000000000000" pitchFamily="2" charset="0"/>
                <a:cs typeface="Roboto Black" panose="02000000000000000000" pitchFamily="2" charset="0"/>
              </a:rPr>
              <a:t>56%</a:t>
            </a:r>
            <a:endParaRPr lang="en-US" sz="400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5" name="Picture 44">
            <a:extLst>
              <a:ext uri="{FF2B5EF4-FFF2-40B4-BE49-F238E27FC236}">
                <a16:creationId xmlns:a16="http://schemas.microsoft.com/office/drawing/2014/main" id="{FA9E28B9-A9DE-57D6-1BEA-5F81D8439838}"/>
              </a:ext>
            </a:extLst>
          </p:cNvPr>
          <p:cNvPicPr>
            <a:picLocks noChangeAspect="1"/>
          </p:cNvPicPr>
          <p:nvPr/>
        </p:nvPicPr>
        <p:blipFill>
          <a:blip r:embed="rId4">
            <a:biLevel thresh="25000"/>
          </a:blip>
          <a:stretch>
            <a:fillRect/>
          </a:stretch>
        </p:blipFill>
        <p:spPr>
          <a:xfrm>
            <a:off x="10499687" y="1228690"/>
            <a:ext cx="684975" cy="668268"/>
          </a:xfrm>
          <a:prstGeom prst="rect">
            <a:avLst/>
          </a:prstGeom>
        </p:spPr>
      </p:pic>
      <p:sp>
        <p:nvSpPr>
          <p:cNvPr id="47" name="Content Placeholder 6">
            <a:extLst>
              <a:ext uri="{FF2B5EF4-FFF2-40B4-BE49-F238E27FC236}">
                <a16:creationId xmlns:a16="http://schemas.microsoft.com/office/drawing/2014/main" id="{A3A5C7DF-3A2E-FE24-7F5F-056BF6CC8F80}"/>
              </a:ext>
            </a:extLst>
          </p:cNvPr>
          <p:cNvSpPr txBox="1">
            <a:spLocks/>
          </p:cNvSpPr>
          <p:nvPr/>
        </p:nvSpPr>
        <p:spPr>
          <a:xfrm>
            <a:off x="9035482" y="3695304"/>
            <a:ext cx="2100661" cy="1484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1800">
                <a:solidFill>
                  <a:schemeClr val="bg1"/>
                </a:solidFill>
                <a:latin typeface="Roboto Medium" panose="02000000000000000000" pitchFamily="2" charset="0"/>
                <a:ea typeface="Roboto Medium" panose="02000000000000000000" pitchFamily="2" charset="0"/>
                <a:cs typeface="Roboto Medium" panose="02000000000000000000" pitchFamily="2" charset="0"/>
              </a:rPr>
              <a:t>Products in shortage are typically low-price, with 56% of molecules in shortage priced at $1 per unit or less</a:t>
            </a:r>
          </a:p>
        </p:txBody>
      </p:sp>
      <p:sp>
        <p:nvSpPr>
          <p:cNvPr id="48" name="Rounded Rectangle 47">
            <a:extLst>
              <a:ext uri="{FF2B5EF4-FFF2-40B4-BE49-F238E27FC236}">
                <a16:creationId xmlns:a16="http://schemas.microsoft.com/office/drawing/2014/main" id="{CAA24C39-2151-39E6-AFB5-A90AC9008153}"/>
              </a:ext>
            </a:extLst>
          </p:cNvPr>
          <p:cNvSpPr/>
          <p:nvPr/>
        </p:nvSpPr>
        <p:spPr>
          <a:xfrm>
            <a:off x="5040267" y="3470273"/>
            <a:ext cx="2455221" cy="2185416"/>
          </a:xfrm>
          <a:prstGeom prst="roundRect">
            <a:avLst>
              <a:gd name="adj" fmla="val 8955"/>
            </a:avLst>
          </a:prstGeom>
          <a:solidFill>
            <a:srgbClr val="74BC1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6">
            <a:extLst>
              <a:ext uri="{FF2B5EF4-FFF2-40B4-BE49-F238E27FC236}">
                <a16:creationId xmlns:a16="http://schemas.microsoft.com/office/drawing/2014/main" id="{20EC0FED-D7D2-9C81-D7BF-32E574DE0BA6}"/>
              </a:ext>
            </a:extLst>
          </p:cNvPr>
          <p:cNvSpPr txBox="1">
            <a:spLocks/>
          </p:cNvSpPr>
          <p:nvPr/>
        </p:nvSpPr>
        <p:spPr>
          <a:xfrm>
            <a:off x="5247324" y="4296118"/>
            <a:ext cx="2177504" cy="1167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1800" b="1">
                <a:solidFill>
                  <a:schemeClr val="bg1"/>
                </a:solidFill>
                <a:latin typeface="Roboto Black" panose="02000000000000000000" pitchFamily="2" charset="0"/>
                <a:ea typeface="Roboto Black" panose="02000000000000000000" pitchFamily="2" charset="0"/>
                <a:cs typeface="Roboto Black" panose="02000000000000000000" pitchFamily="2" charset="0"/>
              </a:rPr>
              <a:t>Injectable</a:t>
            </a:r>
          </a:p>
          <a:p>
            <a:pPr marL="0" indent="0">
              <a:spcBef>
                <a:spcPts val="500"/>
              </a:spcBef>
              <a:buFont typeface="Arial" panose="020B0604020202020204" pitchFamily="34" charset="0"/>
              <a:buNone/>
            </a:pPr>
            <a:r>
              <a:rPr lang="en-US" sz="1800">
                <a:solidFill>
                  <a:schemeClr val="bg1"/>
                </a:solidFill>
                <a:latin typeface="Roboto Medium" panose="02000000000000000000" pitchFamily="2" charset="0"/>
                <a:ea typeface="Roboto Medium" panose="02000000000000000000" pitchFamily="2" charset="0"/>
                <a:cs typeface="Roboto Medium" panose="02000000000000000000" pitchFamily="2" charset="0"/>
              </a:rPr>
              <a:t>Sterile injectables are the majority of shortages</a:t>
            </a:r>
          </a:p>
        </p:txBody>
      </p:sp>
      <p:sp>
        <p:nvSpPr>
          <p:cNvPr id="50" name="Content Placeholder 6">
            <a:extLst>
              <a:ext uri="{FF2B5EF4-FFF2-40B4-BE49-F238E27FC236}">
                <a16:creationId xmlns:a16="http://schemas.microsoft.com/office/drawing/2014/main" id="{54D311E1-DBEF-30F7-C2B0-EF1E8F8528CD}"/>
              </a:ext>
            </a:extLst>
          </p:cNvPr>
          <p:cNvSpPr txBox="1">
            <a:spLocks/>
          </p:cNvSpPr>
          <p:nvPr/>
        </p:nvSpPr>
        <p:spPr>
          <a:xfrm>
            <a:off x="5247324" y="3695305"/>
            <a:ext cx="1154532" cy="6358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4000" b="1">
                <a:solidFill>
                  <a:schemeClr val="bg1"/>
                </a:solidFill>
                <a:latin typeface="Roboto Black" panose="02000000000000000000" pitchFamily="2" charset="0"/>
                <a:ea typeface="Roboto Black" panose="02000000000000000000" pitchFamily="2" charset="0"/>
                <a:cs typeface="Roboto Black" panose="02000000000000000000" pitchFamily="2" charset="0"/>
              </a:rPr>
              <a:t>69%</a:t>
            </a:r>
            <a:endParaRPr lang="en-US" sz="400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1" name="Picture 50">
            <a:extLst>
              <a:ext uri="{FF2B5EF4-FFF2-40B4-BE49-F238E27FC236}">
                <a16:creationId xmlns:a16="http://schemas.microsoft.com/office/drawing/2014/main" id="{BCE1105C-B2BC-2D29-E8BB-217E3A9D331F}"/>
              </a:ext>
            </a:extLst>
          </p:cNvPr>
          <p:cNvPicPr>
            <a:picLocks noChangeAspect="1"/>
          </p:cNvPicPr>
          <p:nvPr/>
        </p:nvPicPr>
        <p:blipFill>
          <a:blip r:embed="rId5"/>
          <a:stretch>
            <a:fillRect/>
          </a:stretch>
        </p:blipFill>
        <p:spPr>
          <a:xfrm>
            <a:off x="1114838" y="1303285"/>
            <a:ext cx="549291" cy="922024"/>
          </a:xfrm>
          <a:prstGeom prst="rect">
            <a:avLst/>
          </a:prstGeom>
        </p:spPr>
      </p:pic>
      <p:pic>
        <p:nvPicPr>
          <p:cNvPr id="52" name="Picture 51">
            <a:extLst>
              <a:ext uri="{FF2B5EF4-FFF2-40B4-BE49-F238E27FC236}">
                <a16:creationId xmlns:a16="http://schemas.microsoft.com/office/drawing/2014/main" id="{DD0CD5BE-2E8C-CAA7-65DD-29484B595411}"/>
              </a:ext>
            </a:extLst>
          </p:cNvPr>
          <p:cNvPicPr>
            <a:picLocks noChangeAspect="1"/>
          </p:cNvPicPr>
          <p:nvPr/>
        </p:nvPicPr>
        <p:blipFill>
          <a:blip r:embed="rId6"/>
          <a:stretch>
            <a:fillRect/>
          </a:stretch>
        </p:blipFill>
        <p:spPr>
          <a:xfrm flipH="1">
            <a:off x="6564470" y="1523692"/>
            <a:ext cx="689893" cy="640615"/>
          </a:xfrm>
          <a:prstGeom prst="rect">
            <a:avLst/>
          </a:prstGeom>
        </p:spPr>
      </p:pic>
      <p:pic>
        <p:nvPicPr>
          <p:cNvPr id="53" name="Picture 52">
            <a:extLst>
              <a:ext uri="{FF2B5EF4-FFF2-40B4-BE49-F238E27FC236}">
                <a16:creationId xmlns:a16="http://schemas.microsoft.com/office/drawing/2014/main" id="{6ED61596-A113-6CE0-4730-B3F79985BDBE}"/>
              </a:ext>
            </a:extLst>
          </p:cNvPr>
          <p:cNvPicPr>
            <a:picLocks noChangeAspect="1"/>
          </p:cNvPicPr>
          <p:nvPr/>
        </p:nvPicPr>
        <p:blipFill>
          <a:blip r:embed="rId7"/>
          <a:stretch>
            <a:fillRect/>
          </a:stretch>
        </p:blipFill>
        <p:spPr>
          <a:xfrm>
            <a:off x="6481149" y="3778117"/>
            <a:ext cx="773214" cy="773214"/>
          </a:xfrm>
          <a:prstGeom prst="rect">
            <a:avLst/>
          </a:prstGeom>
        </p:spPr>
      </p:pic>
      <p:pic>
        <p:nvPicPr>
          <p:cNvPr id="54" name="Picture 53">
            <a:extLst>
              <a:ext uri="{FF2B5EF4-FFF2-40B4-BE49-F238E27FC236}">
                <a16:creationId xmlns:a16="http://schemas.microsoft.com/office/drawing/2014/main" id="{80253B3A-DCED-EE26-A510-A55586D6926B}"/>
              </a:ext>
            </a:extLst>
          </p:cNvPr>
          <p:cNvPicPr>
            <a:picLocks noChangeAspect="1"/>
          </p:cNvPicPr>
          <p:nvPr/>
        </p:nvPicPr>
        <p:blipFill>
          <a:blip r:embed="rId8"/>
          <a:stretch>
            <a:fillRect/>
          </a:stretch>
        </p:blipFill>
        <p:spPr>
          <a:xfrm>
            <a:off x="8000136" y="4331144"/>
            <a:ext cx="850900" cy="698500"/>
          </a:xfrm>
          <a:prstGeom prst="rect">
            <a:avLst/>
          </a:prstGeom>
        </p:spPr>
      </p:pic>
    </p:spTree>
    <p:extLst>
      <p:ext uri="{BB962C8B-B14F-4D97-AF65-F5344CB8AC3E}">
        <p14:creationId xmlns:p14="http://schemas.microsoft.com/office/powerpoint/2010/main" val="242971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DD6B-3D8B-C534-6994-1933F2D8068D}"/>
            </a:ext>
          </a:extLst>
        </p:cNvPr>
        <p:cNvGrpSpPr/>
        <p:nvPr/>
      </p:nvGrpSpPr>
      <p:grpSpPr>
        <a:xfrm>
          <a:off x="0" y="0"/>
          <a:ext cx="0" cy="0"/>
          <a:chOff x="0" y="0"/>
          <a:chExt cx="0" cy="0"/>
        </a:xfrm>
      </p:grpSpPr>
      <p:pic>
        <p:nvPicPr>
          <p:cNvPr id="5" name="Picture 4" descr="A close-up of a blue and white network&#10;&#10;AI-generated content may be incorrect.">
            <a:extLst>
              <a:ext uri="{FF2B5EF4-FFF2-40B4-BE49-F238E27FC236}">
                <a16:creationId xmlns:a16="http://schemas.microsoft.com/office/drawing/2014/main" id="{0A4CF450-C6B5-8F1A-85E8-81A472DB9F63}"/>
              </a:ext>
            </a:extLst>
          </p:cNvPr>
          <p:cNvPicPr>
            <a:picLocks noChangeAspect="1"/>
          </p:cNvPicPr>
          <p:nvPr/>
        </p:nvPicPr>
        <p:blipFill>
          <a:blip r:embed="rId2"/>
          <a:srcRect l="-1" t="37105" r="34228" b="7399"/>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F4F34C9-FA78-9C12-5693-3EC551D38BA9}"/>
              </a:ext>
            </a:extLst>
          </p:cNvPr>
          <p:cNvSpPr>
            <a:spLocks noGrp="1"/>
          </p:cNvSpPr>
          <p:nvPr>
            <p:ph type="title"/>
          </p:nvPr>
        </p:nvSpPr>
        <p:spPr>
          <a:xfrm>
            <a:off x="3582138" y="1771325"/>
            <a:ext cx="7695462" cy="1479033"/>
          </a:xfrm>
        </p:spPr>
        <p:txBody>
          <a:bodyPr anchor="t">
            <a:normAutofit/>
          </a:bodyPr>
          <a:lstStyle/>
          <a:p>
            <a:r>
              <a:rPr lang="en-US" sz="4800">
                <a:latin typeface="Roboto Medium" panose="02000000000000000000" pitchFamily="2" charset="0"/>
                <a:ea typeface="Roboto Medium" panose="02000000000000000000" pitchFamily="2" charset="0"/>
                <a:cs typeface="Roboto Medium" panose="02000000000000000000" pitchFamily="2" charset="0"/>
              </a:rPr>
              <a:t>Savings By Category</a:t>
            </a:r>
          </a:p>
        </p:txBody>
      </p:sp>
      <p:pic>
        <p:nvPicPr>
          <p:cNvPr id="6" name="Picture 5" descr="Logo, company name&#10;&#10;Description automatically generated">
            <a:extLst>
              <a:ext uri="{FF2B5EF4-FFF2-40B4-BE49-F238E27FC236}">
                <a16:creationId xmlns:a16="http://schemas.microsoft.com/office/drawing/2014/main" id="{9E71ACCA-1DA3-13E4-AFAF-CBAE2EB36856}"/>
              </a:ext>
            </a:extLst>
          </p:cNvPr>
          <p:cNvPicPr>
            <a:picLocks noChangeAspect="1"/>
          </p:cNvPicPr>
          <p:nvPr/>
        </p:nvPicPr>
        <p:blipFill>
          <a:blip r:embed="rId3"/>
          <a:stretch>
            <a:fillRect/>
          </a:stretch>
        </p:blipFill>
        <p:spPr>
          <a:xfrm>
            <a:off x="914400" y="1376588"/>
            <a:ext cx="2318822" cy="1479033"/>
          </a:xfrm>
          <a:prstGeom prst="rect">
            <a:avLst/>
          </a:prstGeom>
        </p:spPr>
      </p:pic>
      <p:sp>
        <p:nvSpPr>
          <p:cNvPr id="8" name="Subtitle 2">
            <a:extLst>
              <a:ext uri="{FF2B5EF4-FFF2-40B4-BE49-F238E27FC236}">
                <a16:creationId xmlns:a16="http://schemas.microsoft.com/office/drawing/2014/main" id="{56036350-30D0-17E9-F9EC-E6B78C607328}"/>
              </a:ext>
            </a:extLst>
          </p:cNvPr>
          <p:cNvSpPr txBox="1">
            <a:spLocks/>
          </p:cNvSpPr>
          <p:nvPr/>
        </p:nvSpPr>
        <p:spPr>
          <a:xfrm>
            <a:off x="3582138" y="1026821"/>
            <a:ext cx="7695462"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400" b="1" spc="300">
                <a:latin typeface="Roboto Black" panose="02000000000000000000" pitchFamily="2" charset="0"/>
                <a:ea typeface="Roboto Black" panose="02000000000000000000" pitchFamily="2" charset="0"/>
                <a:cs typeface="Roboto Black" panose="02000000000000000000" pitchFamily="2" charset="0"/>
              </a:rPr>
              <a:t>THE U.S. GENERIC &amp; BIOSIMILAR MEDICINES SAVINGS REPORT</a:t>
            </a:r>
          </a:p>
        </p:txBody>
      </p:sp>
    </p:spTree>
    <p:extLst>
      <p:ext uri="{BB962C8B-B14F-4D97-AF65-F5344CB8AC3E}">
        <p14:creationId xmlns:p14="http://schemas.microsoft.com/office/powerpoint/2010/main" val="337461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0954-80CD-6907-D93B-9B41EB32B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85248-8FFD-96BD-710C-7712E0C39BDC}"/>
              </a:ext>
            </a:extLst>
          </p:cNvPr>
          <p:cNvSpPr>
            <a:spLocks noGrp="1"/>
          </p:cNvSpPr>
          <p:nvPr>
            <p:ph type="title"/>
          </p:nvPr>
        </p:nvSpPr>
        <p:spPr>
          <a:xfrm>
            <a:off x="838200" y="365125"/>
            <a:ext cx="8995611" cy="1132936"/>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The Top 10 Products by Volume Represent 19% of the Overall Savings in the Past 10 Years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Generic Savings for the Top 10 Products by Volume 2015–2024 Is $635B</a:t>
            </a:r>
            <a:br>
              <a:rPr lang="en-US" sz="2200">
                <a:latin typeface="Roboto Medium" panose="02000000000000000000" pitchFamily="2" charset="0"/>
                <a:ea typeface="Roboto Medium" panose="02000000000000000000" pitchFamily="2" charset="0"/>
                <a:cs typeface="Roboto Medium" panose="02000000000000000000" pitchFamily="2" charset="0"/>
              </a:rPr>
            </a:br>
            <a:br>
              <a:rPr lang="en-US" sz="2200">
                <a:latin typeface="Roboto Medium" panose="02000000000000000000" pitchFamily="2" charset="0"/>
                <a:ea typeface="Roboto Medium" panose="02000000000000000000" pitchFamily="2" charset="0"/>
                <a:cs typeface="Roboto Medium" panose="02000000000000000000" pitchFamily="2" charset="0"/>
              </a:rPr>
            </a:b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6C643C5B-7103-A8A0-395C-DADC7EFEEE84}"/>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9" name="Picture 8" descr="Logo, company name&#10;&#10;Description automatically generated">
            <a:extLst>
              <a:ext uri="{FF2B5EF4-FFF2-40B4-BE49-F238E27FC236}">
                <a16:creationId xmlns:a16="http://schemas.microsoft.com/office/drawing/2014/main" id="{5D93B894-F23E-4205-7ED8-F3C5EF83B0F2}"/>
              </a:ext>
            </a:extLst>
          </p:cNvPr>
          <p:cNvPicPr>
            <a:picLocks noChangeAspect="1"/>
          </p:cNvPicPr>
          <p:nvPr/>
        </p:nvPicPr>
        <p:blipFill>
          <a:blip r:embed="rId2"/>
          <a:stretch>
            <a:fillRect/>
          </a:stretch>
        </p:blipFill>
        <p:spPr>
          <a:xfrm>
            <a:off x="10116246" y="417397"/>
            <a:ext cx="1371600" cy="874859"/>
          </a:xfrm>
          <a:prstGeom prst="rect">
            <a:avLst/>
          </a:prstGeom>
        </p:spPr>
      </p:pic>
      <p:graphicFrame>
        <p:nvGraphicFramePr>
          <p:cNvPr id="6" name="Content Placeholder 3">
            <a:extLst>
              <a:ext uri="{FF2B5EF4-FFF2-40B4-BE49-F238E27FC236}">
                <a16:creationId xmlns:a16="http://schemas.microsoft.com/office/drawing/2014/main" id="{A259B2CF-1FA2-DCA8-BD40-74B2F5509126}"/>
              </a:ext>
            </a:extLst>
          </p:cNvPr>
          <p:cNvGraphicFramePr>
            <a:graphicFrameLocks/>
          </p:cNvGraphicFramePr>
          <p:nvPr>
            <p:extLst>
              <p:ext uri="{D42A27DB-BD31-4B8C-83A1-F6EECF244321}">
                <p14:modId xmlns:p14="http://schemas.microsoft.com/office/powerpoint/2010/main" val="2211581910"/>
              </p:ext>
            </p:extLst>
          </p:nvPr>
        </p:nvGraphicFramePr>
        <p:xfrm>
          <a:off x="704154" y="2048527"/>
          <a:ext cx="10783689" cy="3956950"/>
        </p:xfrm>
        <a:graphic>
          <a:graphicData uri="http://schemas.openxmlformats.org/drawingml/2006/table">
            <a:tbl>
              <a:tblPr firstRow="1" bandRow="1">
                <a:tableStyleId>{5C22544A-7EE6-4342-B048-85BDC9FD1C3A}</a:tableStyleId>
              </a:tblPr>
              <a:tblGrid>
                <a:gridCol w="1540527">
                  <a:extLst>
                    <a:ext uri="{9D8B030D-6E8A-4147-A177-3AD203B41FA5}">
                      <a16:colId xmlns:a16="http://schemas.microsoft.com/office/drawing/2014/main" val="3910013880"/>
                    </a:ext>
                  </a:extLst>
                </a:gridCol>
                <a:gridCol w="1540527">
                  <a:extLst>
                    <a:ext uri="{9D8B030D-6E8A-4147-A177-3AD203B41FA5}">
                      <a16:colId xmlns:a16="http://schemas.microsoft.com/office/drawing/2014/main" val="623144185"/>
                    </a:ext>
                  </a:extLst>
                </a:gridCol>
                <a:gridCol w="1540527">
                  <a:extLst>
                    <a:ext uri="{9D8B030D-6E8A-4147-A177-3AD203B41FA5}">
                      <a16:colId xmlns:a16="http://schemas.microsoft.com/office/drawing/2014/main" val="572326882"/>
                    </a:ext>
                  </a:extLst>
                </a:gridCol>
                <a:gridCol w="1540527">
                  <a:extLst>
                    <a:ext uri="{9D8B030D-6E8A-4147-A177-3AD203B41FA5}">
                      <a16:colId xmlns:a16="http://schemas.microsoft.com/office/drawing/2014/main" val="3105019747"/>
                    </a:ext>
                  </a:extLst>
                </a:gridCol>
                <a:gridCol w="1540527">
                  <a:extLst>
                    <a:ext uri="{9D8B030D-6E8A-4147-A177-3AD203B41FA5}">
                      <a16:colId xmlns:a16="http://schemas.microsoft.com/office/drawing/2014/main" val="1153168364"/>
                    </a:ext>
                  </a:extLst>
                </a:gridCol>
                <a:gridCol w="1540527">
                  <a:extLst>
                    <a:ext uri="{9D8B030D-6E8A-4147-A177-3AD203B41FA5}">
                      <a16:colId xmlns:a16="http://schemas.microsoft.com/office/drawing/2014/main" val="1858488092"/>
                    </a:ext>
                  </a:extLst>
                </a:gridCol>
                <a:gridCol w="1540527">
                  <a:extLst>
                    <a:ext uri="{9D8B030D-6E8A-4147-A177-3AD203B41FA5}">
                      <a16:colId xmlns:a16="http://schemas.microsoft.com/office/drawing/2014/main" val="734795866"/>
                    </a:ext>
                  </a:extLst>
                </a:gridCol>
              </a:tblGrid>
              <a:tr h="692778">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Product</a:t>
                      </a:r>
                    </a:p>
                  </a:txBody>
                  <a:tcPr anchor="ctr">
                    <a:solidFill>
                      <a:srgbClr val="0083BF"/>
                    </a:solidFill>
                  </a:tcPr>
                </a:tc>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Generic entry year</a:t>
                      </a:r>
                    </a:p>
                  </a:txBody>
                  <a:tcPr anchor="ctr">
                    <a:solidFill>
                      <a:srgbClr val="0083BF"/>
                    </a:solidFill>
                  </a:tcPr>
                </a:tc>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Brand pre-expiry price (per unit)</a:t>
                      </a:r>
                    </a:p>
                  </a:txBody>
                  <a:tcPr anchor="ctr">
                    <a:solidFill>
                      <a:srgbClr val="0083BF"/>
                    </a:solidFill>
                  </a:tcPr>
                </a:tc>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Price of generic  equivalent 2024 (per</a:t>
                      </a:r>
                      <a:r>
                        <a:rPr lang="en-US" sz="1400" baseline="0">
                          <a:latin typeface="Roboto Medium" panose="02000000000000000000" pitchFamily="2" charset="0"/>
                          <a:ea typeface="Roboto Medium" panose="02000000000000000000" pitchFamily="2" charset="0"/>
                          <a:cs typeface="Roboto Medium" panose="02000000000000000000" pitchFamily="2" charset="0"/>
                        </a:rPr>
                        <a:t> unit)</a:t>
                      </a: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solidFill>
                      <a:srgbClr val="0083BF"/>
                    </a:solidFill>
                  </a:tcPr>
                </a:tc>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10-year savings ($Bn)</a:t>
                      </a:r>
                    </a:p>
                  </a:txBody>
                  <a:tcPr anchor="ctr">
                    <a:solidFill>
                      <a:srgbClr val="0083BF"/>
                    </a:solidFill>
                  </a:tcPr>
                </a:tc>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Percent savings</a:t>
                      </a:r>
                    </a:p>
                  </a:txBody>
                  <a:tcPr anchor="ctr">
                    <a:solidFill>
                      <a:srgbClr val="0083BF"/>
                    </a:solidFill>
                  </a:tcPr>
                </a:tc>
                <a:tc>
                  <a:txBody>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10-year volume units dispensed (Bn)</a:t>
                      </a:r>
                    </a:p>
                  </a:txBody>
                  <a:tcPr anchor="ctr">
                    <a:solidFill>
                      <a:srgbClr val="0083BF"/>
                    </a:solidFill>
                  </a:tcPr>
                </a:tc>
                <a:extLst>
                  <a:ext uri="{0D108BD9-81ED-4DB2-BD59-A6C34878D82A}">
                    <a16:rowId xmlns:a16="http://schemas.microsoft.com/office/drawing/2014/main" val="2770713313"/>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Glucophage</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2001</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0.66</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0.03</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46.8</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85%</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83.0</a:t>
                      </a:r>
                    </a:p>
                  </a:txBody>
                  <a:tcPr marL="9525" marR="9525" marT="9525" marB="0" anchor="ctr">
                    <a:solidFill>
                      <a:schemeClr val="accent4">
                        <a:lumMod val="40000"/>
                        <a:lumOff val="60000"/>
                      </a:schemeClr>
                    </a:solidFill>
                  </a:tcPr>
                </a:tc>
                <a:extLst>
                  <a:ext uri="{0D108BD9-81ED-4DB2-BD59-A6C34878D82A}">
                    <a16:rowId xmlns:a16="http://schemas.microsoft.com/office/drawing/2014/main" val="3386457802"/>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Neurontin</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2003</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1.02</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0.05</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69.7</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93%</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73.4</a:t>
                      </a:r>
                    </a:p>
                  </a:txBody>
                  <a:tcPr marL="9525" marR="9525" marT="9525" marB="0" anchor="ctr">
                    <a:solidFill>
                      <a:schemeClr val="accent4">
                        <a:lumMod val="20000"/>
                        <a:lumOff val="80000"/>
                      </a:schemeClr>
                    </a:solidFill>
                  </a:tcPr>
                </a:tc>
                <a:extLst>
                  <a:ext uri="{0D108BD9-81ED-4DB2-BD59-A6C34878D82A}">
                    <a16:rowId xmlns:a16="http://schemas.microsoft.com/office/drawing/2014/main" val="1987583660"/>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Lipitor</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2010</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3.29</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0.06</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190.3</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97%</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59.6</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663489893"/>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Toprol Xl</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1993</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0.41</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0.06</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18.5</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81%</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56.7</a:t>
                      </a:r>
                    </a:p>
                  </a:txBody>
                  <a:tcPr marL="9525" marR="9525" marT="9525" marB="0" anchor="ctr">
                    <a:solidFill>
                      <a:schemeClr val="accent4">
                        <a:lumMod val="20000"/>
                        <a:lumOff val="80000"/>
                      </a:schemeClr>
                    </a:solidFill>
                  </a:tcPr>
                </a:tc>
                <a:extLst>
                  <a:ext uri="{0D108BD9-81ED-4DB2-BD59-A6C34878D82A}">
                    <a16:rowId xmlns:a16="http://schemas.microsoft.com/office/drawing/2014/main" val="563552927"/>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Zestril</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1998</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0.67</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0.03</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30.5</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96%</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47.5</a:t>
                      </a:r>
                    </a:p>
                  </a:txBody>
                  <a:tcPr marL="9525" marR="9525" marT="9525" marB="0" anchor="ctr">
                    <a:solidFill>
                      <a:schemeClr val="accent4">
                        <a:lumMod val="40000"/>
                        <a:lumOff val="60000"/>
                      </a:schemeClr>
                    </a:solidFill>
                  </a:tcPr>
                </a:tc>
                <a:extLst>
                  <a:ext uri="{0D108BD9-81ED-4DB2-BD59-A6C34878D82A}">
                    <a16:rowId xmlns:a16="http://schemas.microsoft.com/office/drawing/2014/main" val="4218874189"/>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Norvasc</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2006</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1.54</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0.02</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69.6</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99%</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45.8</a:t>
                      </a:r>
                    </a:p>
                  </a:txBody>
                  <a:tcPr marL="9525" marR="9525" marT="9525" marB="0" anchor="ctr">
                    <a:solidFill>
                      <a:schemeClr val="accent4">
                        <a:lumMod val="20000"/>
                        <a:lumOff val="80000"/>
                      </a:schemeClr>
                    </a:solidFill>
                  </a:tcPr>
                </a:tc>
                <a:extLst>
                  <a:ext uri="{0D108BD9-81ED-4DB2-BD59-A6C34878D82A}">
                    <a16:rowId xmlns:a16="http://schemas.microsoft.com/office/drawing/2014/main" val="3496242866"/>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Vicodin</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1993</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0.27</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0.13</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6.3</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55%</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42.3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520707277"/>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Prilosec</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2001</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3.31</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0.06</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117.2</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98%</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36.2</a:t>
                      </a:r>
                    </a:p>
                  </a:txBody>
                  <a:tcPr marL="9525" marR="9525" marT="9525" marB="0" anchor="ctr">
                    <a:solidFill>
                      <a:schemeClr val="accent4">
                        <a:lumMod val="20000"/>
                        <a:lumOff val="80000"/>
                      </a:schemeClr>
                    </a:solidFill>
                  </a:tcPr>
                </a:tc>
                <a:extLst>
                  <a:ext uri="{0D108BD9-81ED-4DB2-BD59-A6C34878D82A}">
                    <a16:rowId xmlns:a16="http://schemas.microsoft.com/office/drawing/2014/main" val="3954239623"/>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Cozaar</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2009</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1.51</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0.06</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46.7</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96%</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32.3</a:t>
                      </a:r>
                    </a:p>
                  </a:txBody>
                  <a:tcPr marL="9525" marR="9525" marT="9525" marB="0" anchor="ctr">
                    <a:solidFill>
                      <a:schemeClr val="accent4">
                        <a:lumMod val="40000"/>
                        <a:lumOff val="60000"/>
                      </a:schemeClr>
                    </a:solidFill>
                  </a:tcPr>
                </a:tc>
                <a:extLst>
                  <a:ext uri="{0D108BD9-81ED-4DB2-BD59-A6C34878D82A}">
                    <a16:rowId xmlns:a16="http://schemas.microsoft.com/office/drawing/2014/main" val="408462498"/>
                  </a:ext>
                </a:extLst>
              </a:tr>
              <a:tr h="322543">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Coreg</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2006</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1.48</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0.05</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39.9</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97%</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27.9</a:t>
                      </a:r>
                    </a:p>
                  </a:txBody>
                  <a:tcPr marL="9525" marR="9525" marT="9525" marB="0" anchor="ctr">
                    <a:solidFill>
                      <a:schemeClr val="accent4">
                        <a:lumMod val="20000"/>
                        <a:lumOff val="80000"/>
                      </a:schemeClr>
                    </a:solidFill>
                  </a:tcPr>
                </a:tc>
                <a:extLst>
                  <a:ext uri="{0D108BD9-81ED-4DB2-BD59-A6C34878D82A}">
                    <a16:rowId xmlns:a16="http://schemas.microsoft.com/office/drawing/2014/main" val="4136109841"/>
                  </a:ext>
                </a:extLst>
              </a:tr>
            </a:tbl>
          </a:graphicData>
        </a:graphic>
      </p:graphicFrame>
      <p:sp>
        <p:nvSpPr>
          <p:cNvPr id="10" name="Title 1">
            <a:extLst>
              <a:ext uri="{FF2B5EF4-FFF2-40B4-BE49-F238E27FC236}">
                <a16:creationId xmlns:a16="http://schemas.microsoft.com/office/drawing/2014/main" id="{BEEDB4DD-106C-6613-9F1B-319699E89249}"/>
              </a:ext>
            </a:extLst>
          </p:cNvPr>
          <p:cNvSpPr txBox="1">
            <a:spLocks/>
          </p:cNvSpPr>
          <p:nvPr/>
        </p:nvSpPr>
        <p:spPr>
          <a:xfrm>
            <a:off x="3467100" y="1591328"/>
            <a:ext cx="5257800" cy="47421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spcAft>
                <a:spcPts val="1000"/>
              </a:spcAft>
            </a:pPr>
            <a:r>
              <a:rPr lang="en-US" sz="1800" b="1">
                <a:latin typeface="Roboto Black" panose="02000000000000000000" pitchFamily="2" charset="0"/>
                <a:ea typeface="Roboto Black" panose="02000000000000000000" pitchFamily="2" charset="0"/>
                <a:cs typeface="Roboto Black" panose="02000000000000000000" pitchFamily="2" charset="0"/>
              </a:rPr>
              <a:t>Top 10 products by volume in past 10 years</a:t>
            </a:r>
          </a:p>
        </p:txBody>
      </p:sp>
    </p:spTree>
    <p:extLst>
      <p:ext uri="{BB962C8B-B14F-4D97-AF65-F5344CB8AC3E}">
        <p14:creationId xmlns:p14="http://schemas.microsoft.com/office/powerpoint/2010/main" val="409782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772C0-59D3-D91D-B7E7-CA4557CE5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7511A-776D-E6FE-ABCC-B78EA0529CD2}"/>
              </a:ext>
            </a:extLst>
          </p:cNvPr>
          <p:cNvSpPr>
            <a:spLocks noGrp="1"/>
          </p:cNvSpPr>
          <p:nvPr>
            <p:ph type="title"/>
          </p:nvPr>
        </p:nvSpPr>
        <p:spPr>
          <a:xfrm>
            <a:off x="838200" y="243608"/>
            <a:ext cx="10515600" cy="1236661"/>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Generics and Biosimilars Save Billions for Patients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Generic and Biosimilar Medicines Provide Significant Relief for Patients with Chronic and Acute Conditions Alike</a:t>
            </a:r>
          </a:p>
        </p:txBody>
      </p:sp>
      <p:sp>
        <p:nvSpPr>
          <p:cNvPr id="4" name="TextBox 3">
            <a:extLst>
              <a:ext uri="{FF2B5EF4-FFF2-40B4-BE49-F238E27FC236}">
                <a16:creationId xmlns:a16="http://schemas.microsoft.com/office/drawing/2014/main" id="{345225A6-3B40-99E3-F2E9-B8707F3CD601}"/>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9" name="Picture 8" descr="Logo, company name&#10;&#10;Description automatically generated">
            <a:extLst>
              <a:ext uri="{FF2B5EF4-FFF2-40B4-BE49-F238E27FC236}">
                <a16:creationId xmlns:a16="http://schemas.microsoft.com/office/drawing/2014/main" id="{C311A3A4-972D-8459-13E2-32FD44BC920F}"/>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3" name="Content Placeholder 3">
            <a:extLst>
              <a:ext uri="{FF2B5EF4-FFF2-40B4-BE49-F238E27FC236}">
                <a16:creationId xmlns:a16="http://schemas.microsoft.com/office/drawing/2014/main" id="{7AEEFE32-A5EB-822E-4452-9051AC029C8A}"/>
              </a:ext>
            </a:extLst>
          </p:cNvPr>
          <p:cNvGraphicFramePr>
            <a:graphicFrameLocks/>
          </p:cNvGraphicFramePr>
          <p:nvPr>
            <p:extLst>
              <p:ext uri="{D42A27DB-BD31-4B8C-83A1-F6EECF244321}">
                <p14:modId xmlns:p14="http://schemas.microsoft.com/office/powerpoint/2010/main" val="4113861588"/>
              </p:ext>
            </p:extLst>
          </p:nvPr>
        </p:nvGraphicFramePr>
        <p:xfrm>
          <a:off x="2457989" y="1601785"/>
          <a:ext cx="7276022" cy="4270685"/>
        </p:xfrm>
        <a:graphic>
          <a:graphicData uri="http://schemas.openxmlformats.org/drawingml/2006/table">
            <a:tbl>
              <a:tblPr firstRow="1" bandRow="1">
                <a:tableStyleId>{5C22544A-7EE6-4342-B048-85BDC9FD1C3A}</a:tableStyleId>
              </a:tblPr>
              <a:tblGrid>
                <a:gridCol w="3638011">
                  <a:extLst>
                    <a:ext uri="{9D8B030D-6E8A-4147-A177-3AD203B41FA5}">
                      <a16:colId xmlns:a16="http://schemas.microsoft.com/office/drawing/2014/main" val="3910013880"/>
                    </a:ext>
                  </a:extLst>
                </a:gridCol>
                <a:gridCol w="3638011">
                  <a:extLst>
                    <a:ext uri="{9D8B030D-6E8A-4147-A177-3AD203B41FA5}">
                      <a16:colId xmlns:a16="http://schemas.microsoft.com/office/drawing/2014/main" val="623144185"/>
                    </a:ext>
                  </a:extLst>
                </a:gridCol>
              </a:tblGrid>
              <a:tr h="399293">
                <a:tc gridSpan="2">
                  <a:txBody>
                    <a:bodyPr/>
                    <a:lstStyle/>
                    <a:p>
                      <a:pPr algn="ctr"/>
                      <a:r>
                        <a:rPr lang="en-US" sz="1600" b="1">
                          <a:solidFill>
                            <a:schemeClr val="bg1"/>
                          </a:solidFill>
                          <a:latin typeface="Roboto Black" panose="02000000000000000000" pitchFamily="2" charset="0"/>
                          <a:ea typeface="Roboto Black" panose="02000000000000000000" pitchFamily="2" charset="0"/>
                          <a:cs typeface="Roboto Black" panose="02000000000000000000" pitchFamily="2" charset="0"/>
                        </a:rPr>
                        <a:t>Savings by Condition</a:t>
                      </a:r>
                    </a:p>
                  </a:txBody>
                  <a:tcPr anchor="ctr">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solidFill>
                      <a:srgbClr val="0083BF"/>
                    </a:solidFill>
                  </a:tcPr>
                </a:tc>
                <a:extLst>
                  <a:ext uri="{0D108BD9-81ED-4DB2-BD59-A6C34878D82A}">
                    <a16:rowId xmlns:a16="http://schemas.microsoft.com/office/drawing/2014/main" val="2714549310"/>
                  </a:ext>
                </a:extLst>
              </a:tr>
              <a:tr h="684502">
                <a:tc>
                  <a:txBody>
                    <a:bodyPr/>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Product</a:t>
                      </a:r>
                    </a:p>
                  </a:txBody>
                  <a:tcPr anchor="ctr">
                    <a:solidFill>
                      <a:srgbClr val="0083BF"/>
                    </a:solidFill>
                  </a:tcPr>
                </a:tc>
                <a:tc>
                  <a:txBody>
                    <a:bodyPr/>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Total Savings</a:t>
                      </a:r>
                    </a:p>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(Primary Condition + Comorbidities)</a:t>
                      </a:r>
                    </a:p>
                  </a:txBody>
                  <a:tcPr anchor="ctr">
                    <a:solidFill>
                      <a:srgbClr val="0083BF"/>
                    </a:solidFill>
                  </a:tcPr>
                </a:tc>
                <a:extLst>
                  <a:ext uri="{0D108BD9-81ED-4DB2-BD59-A6C34878D82A}">
                    <a16:rowId xmlns:a16="http://schemas.microsoft.com/office/drawing/2014/main" val="2770713313"/>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Heart Disease</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$122.2 billion</a:t>
                      </a:r>
                    </a:p>
                  </a:txBody>
                  <a:tcPr marL="9525" marR="9525" marT="9525" marB="0" anchor="ctr">
                    <a:solidFill>
                      <a:schemeClr val="accent4">
                        <a:lumMod val="40000"/>
                        <a:lumOff val="60000"/>
                      </a:schemeClr>
                    </a:solidFill>
                  </a:tcPr>
                </a:tc>
                <a:extLst>
                  <a:ext uri="{0D108BD9-81ED-4DB2-BD59-A6C34878D82A}">
                    <a16:rowId xmlns:a16="http://schemas.microsoft.com/office/drawing/2014/main" val="3386457802"/>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Mental Illness</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$76.8 billion</a:t>
                      </a:r>
                    </a:p>
                  </a:txBody>
                  <a:tcPr marL="9525" marR="9525" marT="9525" marB="0" anchor="ctr">
                    <a:solidFill>
                      <a:schemeClr val="accent4">
                        <a:lumMod val="20000"/>
                        <a:lumOff val="80000"/>
                      </a:schemeClr>
                    </a:solidFill>
                  </a:tcPr>
                </a:tc>
                <a:extLst>
                  <a:ext uri="{0D108BD9-81ED-4DB2-BD59-A6C34878D82A}">
                    <a16:rowId xmlns:a16="http://schemas.microsoft.com/office/drawing/2014/main" val="1987583660"/>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Diabetes</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$61.6 billion</a:t>
                      </a:r>
                    </a:p>
                  </a:txBody>
                  <a:tcPr marL="9525" marR="9525" marT="9525" marB="0" anchor="ctr">
                    <a:solidFill>
                      <a:schemeClr val="accent4">
                        <a:lumMod val="40000"/>
                        <a:lumOff val="60000"/>
                      </a:schemeClr>
                    </a:solidFill>
                  </a:tcPr>
                </a:tc>
                <a:extLst>
                  <a:ext uri="{0D108BD9-81ED-4DB2-BD59-A6C34878D82A}">
                    <a16:rowId xmlns:a16="http://schemas.microsoft.com/office/drawing/2014/main" val="1663489893"/>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Cancers</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$26.6 billion</a:t>
                      </a:r>
                    </a:p>
                  </a:txBody>
                  <a:tcPr marL="9525" marR="9525" marT="9525" marB="0" anchor="ctr">
                    <a:solidFill>
                      <a:schemeClr val="accent4">
                        <a:lumMod val="20000"/>
                        <a:lumOff val="80000"/>
                      </a:schemeClr>
                    </a:solidFill>
                  </a:tcPr>
                </a:tc>
                <a:extLst>
                  <a:ext uri="{0D108BD9-81ED-4DB2-BD59-A6C34878D82A}">
                    <a16:rowId xmlns:a16="http://schemas.microsoft.com/office/drawing/2014/main" val="563552927"/>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Allergies &amp; Asthma</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$13.9 billion</a:t>
                      </a:r>
                    </a:p>
                  </a:txBody>
                  <a:tcPr marL="9525" marR="9525" marT="9525" marB="0" anchor="ctr">
                    <a:solidFill>
                      <a:schemeClr val="accent4">
                        <a:lumMod val="40000"/>
                        <a:lumOff val="60000"/>
                      </a:schemeClr>
                    </a:solidFill>
                  </a:tcPr>
                </a:tc>
                <a:extLst>
                  <a:ext uri="{0D108BD9-81ED-4DB2-BD59-A6C34878D82A}">
                    <a16:rowId xmlns:a16="http://schemas.microsoft.com/office/drawing/2014/main" val="4218874189"/>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Arthritis</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$6.1 billion</a:t>
                      </a:r>
                    </a:p>
                  </a:txBody>
                  <a:tcPr marL="9525" marR="9525" marT="9525" marB="0" anchor="ctr">
                    <a:solidFill>
                      <a:schemeClr val="accent4">
                        <a:lumMod val="20000"/>
                        <a:lumOff val="80000"/>
                      </a:schemeClr>
                    </a:solidFill>
                  </a:tcPr>
                </a:tc>
                <a:extLst>
                  <a:ext uri="{0D108BD9-81ED-4DB2-BD59-A6C34878D82A}">
                    <a16:rowId xmlns:a16="http://schemas.microsoft.com/office/drawing/2014/main" val="3496242866"/>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Multiple Sclerosis</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$4 billion</a:t>
                      </a:r>
                    </a:p>
                  </a:txBody>
                  <a:tcPr marL="9525" marR="9525" marT="9525" marB="0" anchor="ctr">
                    <a:solidFill>
                      <a:schemeClr val="accent4">
                        <a:lumMod val="40000"/>
                        <a:lumOff val="60000"/>
                      </a:schemeClr>
                    </a:solidFill>
                  </a:tcPr>
                </a:tc>
                <a:extLst>
                  <a:ext uri="{0D108BD9-81ED-4DB2-BD59-A6C34878D82A}">
                    <a16:rowId xmlns:a16="http://schemas.microsoft.com/office/drawing/2014/main" val="520707277"/>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Crohn's &amp; Colitis</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$2.6 billion</a:t>
                      </a:r>
                    </a:p>
                  </a:txBody>
                  <a:tcPr marL="9525" marR="9525" marT="9525" marB="0" anchor="ctr">
                    <a:solidFill>
                      <a:schemeClr val="accent4">
                        <a:lumMod val="20000"/>
                        <a:lumOff val="80000"/>
                      </a:schemeClr>
                    </a:solidFill>
                  </a:tcPr>
                </a:tc>
                <a:extLst>
                  <a:ext uri="{0D108BD9-81ED-4DB2-BD59-A6C34878D82A}">
                    <a16:rowId xmlns:a16="http://schemas.microsoft.com/office/drawing/2014/main" val="3954239623"/>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Bone Disease</a:t>
                      </a:r>
                    </a:p>
                  </a:txBody>
                  <a:tcPr marL="9525" marR="9525" marT="9525" marB="0" anchor="ctr">
                    <a:solidFill>
                      <a:schemeClr val="accent4">
                        <a:lumMod val="40000"/>
                        <a:lumOff val="6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$2.4 billion</a:t>
                      </a:r>
                    </a:p>
                  </a:txBody>
                  <a:tcPr marL="9525" marR="9525" marT="9525" marB="0" anchor="ctr">
                    <a:solidFill>
                      <a:schemeClr val="accent4">
                        <a:lumMod val="40000"/>
                        <a:lumOff val="60000"/>
                      </a:schemeClr>
                    </a:solidFill>
                  </a:tcPr>
                </a:tc>
                <a:extLst>
                  <a:ext uri="{0D108BD9-81ED-4DB2-BD59-A6C34878D82A}">
                    <a16:rowId xmlns:a16="http://schemas.microsoft.com/office/drawing/2014/main" val="408462498"/>
                  </a:ext>
                </a:extLst>
              </a:tr>
              <a:tr h="318689">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Autoimmune Diseases</a:t>
                      </a:r>
                    </a:p>
                  </a:txBody>
                  <a:tcPr marL="9525" marR="9525" marT="9525" marB="0" anchor="ctr">
                    <a:solidFill>
                      <a:schemeClr val="accent4">
                        <a:lumMod val="20000"/>
                        <a:lumOff val="80000"/>
                      </a:schemeClr>
                    </a:solidFill>
                  </a:tcPr>
                </a:tc>
                <a:tc>
                  <a:txBody>
                    <a:bodyPr/>
                    <a:lstStyle/>
                    <a:p>
                      <a:pPr marL="0" algn="ctr" defTabSz="914400" rtl="0" eaLnBrk="1" fontAlgn="ctr" latinLnBrk="0" hangingPunct="1"/>
                      <a:r>
                        <a:rPr lang="en-US" sz="1400" b="0" i="0" u="none" strike="noStrike" kern="120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$316 billion</a:t>
                      </a:r>
                    </a:p>
                  </a:txBody>
                  <a:tcPr marL="9525" marR="9525" marT="9525" marB="0" anchor="ctr">
                    <a:solidFill>
                      <a:schemeClr val="accent4">
                        <a:lumMod val="20000"/>
                        <a:lumOff val="80000"/>
                      </a:schemeClr>
                    </a:solidFill>
                  </a:tcPr>
                </a:tc>
                <a:extLst>
                  <a:ext uri="{0D108BD9-81ED-4DB2-BD59-A6C34878D82A}">
                    <a16:rowId xmlns:a16="http://schemas.microsoft.com/office/drawing/2014/main" val="4136109841"/>
                  </a:ext>
                </a:extLst>
              </a:tr>
            </a:tbl>
          </a:graphicData>
        </a:graphic>
      </p:graphicFrame>
    </p:spTree>
    <p:extLst>
      <p:ext uri="{BB962C8B-B14F-4D97-AF65-F5344CB8AC3E}">
        <p14:creationId xmlns:p14="http://schemas.microsoft.com/office/powerpoint/2010/main" val="389955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D976D-41AD-76EC-BC9B-AE002F02F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AEC40-3765-8E88-C915-493BFB8CFF26}"/>
              </a:ext>
            </a:extLst>
          </p:cNvPr>
          <p:cNvSpPr>
            <a:spLocks noGrp="1"/>
          </p:cNvSpPr>
          <p:nvPr>
            <p:ph type="title"/>
          </p:nvPr>
        </p:nvSpPr>
        <p:spPr>
          <a:xfrm>
            <a:off x="838200" y="365125"/>
            <a:ext cx="10515600" cy="931050"/>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Generics Generated an Average of $8.2B in Savings per State</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State Level Savings Estimated Based on Retail Prescriptions</a:t>
            </a:r>
          </a:p>
        </p:txBody>
      </p:sp>
      <p:sp>
        <p:nvSpPr>
          <p:cNvPr id="4" name="TextBox 3">
            <a:extLst>
              <a:ext uri="{FF2B5EF4-FFF2-40B4-BE49-F238E27FC236}">
                <a16:creationId xmlns:a16="http://schemas.microsoft.com/office/drawing/2014/main" id="{73F550AA-FD1E-27FB-76D3-B589CC819E44}"/>
              </a:ext>
            </a:extLst>
          </p:cNvPr>
          <p:cNvSpPr txBox="1"/>
          <p:nvPr/>
        </p:nvSpPr>
        <p:spPr>
          <a:xfrm>
            <a:off x="838200" y="6123802"/>
            <a:ext cx="6010072"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Sales Perspective, </a:t>
            </a:r>
            <a:r>
              <a:rPr lang="en-US" sz="1200" err="1">
                <a:solidFill>
                  <a:srgbClr val="595959"/>
                </a:solidFill>
                <a:latin typeface="Roboto Medium" panose="02000000000000000000" pitchFamily="2" charset="0"/>
                <a:ea typeface="Roboto Medium" panose="02000000000000000000" pitchFamily="2" charset="0"/>
                <a:cs typeface="Roboto Medium" panose="02000000000000000000" pitchFamily="2" charset="0"/>
              </a:rPr>
              <a:t>PayerTrak</a:t>
            </a:r>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a:t>
            </a:r>
          </a:p>
        </p:txBody>
      </p:sp>
      <p:pic>
        <p:nvPicPr>
          <p:cNvPr id="9" name="Picture 8" descr="Logo, company name&#10;&#10;Description automatically generated">
            <a:extLst>
              <a:ext uri="{FF2B5EF4-FFF2-40B4-BE49-F238E27FC236}">
                <a16:creationId xmlns:a16="http://schemas.microsoft.com/office/drawing/2014/main" id="{1A1C1038-27F1-47A1-EBF0-86EFC1B72C83}"/>
              </a:ext>
            </a:extLst>
          </p:cNvPr>
          <p:cNvPicPr>
            <a:picLocks noChangeAspect="1"/>
          </p:cNvPicPr>
          <p:nvPr/>
        </p:nvPicPr>
        <p:blipFill>
          <a:blip r:embed="rId2"/>
          <a:stretch>
            <a:fillRect/>
          </a:stretch>
        </p:blipFill>
        <p:spPr>
          <a:xfrm>
            <a:off x="10116246" y="5739533"/>
            <a:ext cx="1371600" cy="874859"/>
          </a:xfrm>
          <a:prstGeom prst="rect">
            <a:avLst/>
          </a:prstGeom>
        </p:spPr>
      </p:pic>
      <p:pic>
        <p:nvPicPr>
          <p:cNvPr id="11" name="Picture 10">
            <a:extLst>
              <a:ext uri="{FF2B5EF4-FFF2-40B4-BE49-F238E27FC236}">
                <a16:creationId xmlns:a16="http://schemas.microsoft.com/office/drawing/2014/main" id="{CA6E01B3-3106-A1CD-25E5-2C5415816892}"/>
              </a:ext>
            </a:extLst>
          </p:cNvPr>
          <p:cNvPicPr>
            <a:picLocks noChangeAspect="1"/>
          </p:cNvPicPr>
          <p:nvPr/>
        </p:nvPicPr>
        <p:blipFill>
          <a:blip r:embed="rId3"/>
          <a:srcRect/>
          <a:stretch/>
        </p:blipFill>
        <p:spPr>
          <a:xfrm>
            <a:off x="1914478" y="1296175"/>
            <a:ext cx="9407794" cy="4827627"/>
          </a:xfrm>
          <a:prstGeom prst="rect">
            <a:avLst/>
          </a:prstGeom>
        </p:spPr>
      </p:pic>
    </p:spTree>
    <p:extLst>
      <p:ext uri="{BB962C8B-B14F-4D97-AF65-F5344CB8AC3E}">
        <p14:creationId xmlns:p14="http://schemas.microsoft.com/office/powerpoint/2010/main" val="67410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FEF1-3152-7206-7F28-940F2C559ACC}"/>
            </a:ext>
          </a:extLst>
        </p:cNvPr>
        <p:cNvGrpSpPr/>
        <p:nvPr/>
      </p:nvGrpSpPr>
      <p:grpSpPr>
        <a:xfrm>
          <a:off x="0" y="0"/>
          <a:ext cx="0" cy="0"/>
          <a:chOff x="0" y="0"/>
          <a:chExt cx="0" cy="0"/>
        </a:xfrm>
      </p:grpSpPr>
      <p:pic>
        <p:nvPicPr>
          <p:cNvPr id="17" name="Picture 16" descr="Logo, company name&#10;&#10;Description automatically generated">
            <a:extLst>
              <a:ext uri="{FF2B5EF4-FFF2-40B4-BE49-F238E27FC236}">
                <a16:creationId xmlns:a16="http://schemas.microsoft.com/office/drawing/2014/main" id="{AEA8ADAD-20E4-ED00-FCA3-E7DB200B31C7}"/>
              </a:ext>
            </a:extLst>
          </p:cNvPr>
          <p:cNvPicPr>
            <a:picLocks noChangeAspect="1"/>
          </p:cNvPicPr>
          <p:nvPr/>
        </p:nvPicPr>
        <p:blipFill>
          <a:blip r:embed="rId3"/>
          <a:stretch>
            <a:fillRect/>
          </a:stretch>
        </p:blipFill>
        <p:spPr>
          <a:xfrm>
            <a:off x="929944" y="457200"/>
            <a:ext cx="1371600" cy="874859"/>
          </a:xfrm>
          <a:prstGeom prst="rect">
            <a:avLst/>
          </a:prstGeom>
        </p:spPr>
      </p:pic>
      <p:sp>
        <p:nvSpPr>
          <p:cNvPr id="2" name="Title 1">
            <a:extLst>
              <a:ext uri="{FF2B5EF4-FFF2-40B4-BE49-F238E27FC236}">
                <a16:creationId xmlns:a16="http://schemas.microsoft.com/office/drawing/2014/main" id="{634DC601-75AE-AF48-3FEF-6472D71B5A3E}"/>
              </a:ext>
            </a:extLst>
          </p:cNvPr>
          <p:cNvSpPr>
            <a:spLocks noGrp="1"/>
          </p:cNvSpPr>
          <p:nvPr>
            <p:ph type="title"/>
          </p:nvPr>
        </p:nvSpPr>
        <p:spPr>
          <a:xfrm>
            <a:off x="839790" y="2239650"/>
            <a:ext cx="5103810" cy="2976560"/>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A Majority of Prescriptions, and Thus Generic and Biosimilar Savings, Are Attributed to Commercially-Insured Patients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State Level Savings Estimated Based on Retail Prescriptions</a:t>
            </a:r>
          </a:p>
        </p:txBody>
      </p:sp>
      <p:sp>
        <p:nvSpPr>
          <p:cNvPr id="6" name="TextBox 5">
            <a:extLst>
              <a:ext uri="{FF2B5EF4-FFF2-40B4-BE49-F238E27FC236}">
                <a16:creationId xmlns:a16="http://schemas.microsoft.com/office/drawing/2014/main" id="{BDADAA9C-AEA0-E0EA-7F64-4811E3B2723F}"/>
              </a:ext>
            </a:extLst>
          </p:cNvPr>
          <p:cNvSpPr txBox="1"/>
          <p:nvPr/>
        </p:nvSpPr>
        <p:spPr>
          <a:xfrm>
            <a:off x="838200" y="6123802"/>
            <a:ext cx="6010072"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Sales Perspective, </a:t>
            </a:r>
            <a:r>
              <a:rPr lang="en-US" sz="1200" err="1">
                <a:solidFill>
                  <a:srgbClr val="595959"/>
                </a:solidFill>
                <a:latin typeface="Roboto Medium" panose="02000000000000000000" pitchFamily="2" charset="0"/>
                <a:ea typeface="Roboto Medium" panose="02000000000000000000" pitchFamily="2" charset="0"/>
                <a:cs typeface="Roboto Medium" panose="02000000000000000000" pitchFamily="2" charset="0"/>
              </a:rPr>
              <a:t>PayerTrak</a:t>
            </a:r>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a:t>
            </a:r>
          </a:p>
        </p:txBody>
      </p:sp>
      <p:graphicFrame>
        <p:nvGraphicFramePr>
          <p:cNvPr id="7" name="Chart 6">
            <a:extLst>
              <a:ext uri="{FF2B5EF4-FFF2-40B4-BE49-F238E27FC236}">
                <a16:creationId xmlns:a16="http://schemas.microsoft.com/office/drawing/2014/main" id="{E8B2072B-AB6D-B092-668B-83CE5EF91117}"/>
              </a:ext>
            </a:extLst>
          </p:cNvPr>
          <p:cNvGraphicFramePr/>
          <p:nvPr>
            <p:extLst>
              <p:ext uri="{D42A27DB-BD31-4B8C-83A1-F6EECF244321}">
                <p14:modId xmlns:p14="http://schemas.microsoft.com/office/powerpoint/2010/main" val="3941360480"/>
              </p:ext>
            </p:extLst>
          </p:nvPr>
        </p:nvGraphicFramePr>
        <p:xfrm>
          <a:off x="5438274" y="719666"/>
          <a:ext cx="6753726" cy="51998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965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F5B6F4-B1B9-BC21-1B0F-CBBA720E608B}"/>
              </a:ext>
            </a:extLst>
          </p:cNvPr>
          <p:cNvSpPr txBox="1">
            <a:spLocks/>
          </p:cNvSpPr>
          <p:nvPr/>
        </p:nvSpPr>
        <p:spPr>
          <a:xfrm>
            <a:off x="838200" y="365125"/>
            <a:ext cx="105156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latin typeface="Roboto Black"/>
                <a:ea typeface="Roboto Black"/>
                <a:cs typeface="Roboto Black"/>
              </a:rPr>
              <a:t>Member Companies U.S. Footprint</a:t>
            </a:r>
          </a:p>
          <a:p>
            <a:pPr>
              <a:lnSpc>
                <a:spcPct val="100000"/>
              </a:lnSpc>
            </a:pPr>
            <a:r>
              <a:rPr lang="en-US" sz="2000">
                <a:latin typeface="Roboto Medium"/>
                <a:ea typeface="Roboto Medium"/>
                <a:cs typeface="Roboto Medium"/>
              </a:rPr>
              <a:t>As of August 2025</a:t>
            </a:r>
          </a:p>
        </p:txBody>
      </p:sp>
      <p:pic>
        <p:nvPicPr>
          <p:cNvPr id="4" name="Picture 3" descr="Logo, company name&#10;&#10;Description automatically generated">
            <a:extLst>
              <a:ext uri="{FF2B5EF4-FFF2-40B4-BE49-F238E27FC236}">
                <a16:creationId xmlns:a16="http://schemas.microsoft.com/office/drawing/2014/main" id="{97DF1CC7-D075-4985-C8D6-5EEAF0C0FAD5}"/>
              </a:ext>
            </a:extLst>
          </p:cNvPr>
          <p:cNvPicPr>
            <a:picLocks noChangeAspect="1"/>
          </p:cNvPicPr>
          <p:nvPr/>
        </p:nvPicPr>
        <p:blipFill>
          <a:blip r:embed="rId3"/>
          <a:stretch>
            <a:fillRect/>
          </a:stretch>
        </p:blipFill>
        <p:spPr>
          <a:xfrm>
            <a:off x="10116246" y="5739533"/>
            <a:ext cx="1371600" cy="874859"/>
          </a:xfrm>
          <a:prstGeom prst="rect">
            <a:avLst/>
          </a:prstGeom>
        </p:spPr>
      </p:pic>
      <p:pic>
        <p:nvPicPr>
          <p:cNvPr id="168" name="Picture 167" descr="A map of the united states&#10;&#10;AI-generated content may be incorrect.">
            <a:extLst>
              <a:ext uri="{FF2B5EF4-FFF2-40B4-BE49-F238E27FC236}">
                <a16:creationId xmlns:a16="http://schemas.microsoft.com/office/drawing/2014/main" id="{456D9CE2-2273-9051-8F3A-231B43F67D40}"/>
              </a:ext>
            </a:extLst>
          </p:cNvPr>
          <p:cNvPicPr>
            <a:picLocks noChangeAspect="1"/>
          </p:cNvPicPr>
          <p:nvPr/>
        </p:nvPicPr>
        <p:blipFill>
          <a:blip r:embed="rId4"/>
          <a:stretch>
            <a:fillRect/>
          </a:stretch>
        </p:blipFill>
        <p:spPr>
          <a:xfrm>
            <a:off x="1428149" y="1651757"/>
            <a:ext cx="8494722" cy="4572000"/>
          </a:xfrm>
          <a:prstGeom prst="rect">
            <a:avLst/>
          </a:prstGeom>
        </p:spPr>
      </p:pic>
      <p:sp>
        <p:nvSpPr>
          <p:cNvPr id="169" name="Oval 168">
            <a:extLst>
              <a:ext uri="{FF2B5EF4-FFF2-40B4-BE49-F238E27FC236}">
                <a16:creationId xmlns:a16="http://schemas.microsoft.com/office/drawing/2014/main" id="{44B36583-1545-EBDB-43EA-F1B075FE51EB}"/>
              </a:ext>
            </a:extLst>
          </p:cNvPr>
          <p:cNvSpPr/>
          <p:nvPr/>
        </p:nvSpPr>
        <p:spPr>
          <a:xfrm>
            <a:off x="2321927" y="446020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a:extLst>
              <a:ext uri="{FF2B5EF4-FFF2-40B4-BE49-F238E27FC236}">
                <a16:creationId xmlns:a16="http://schemas.microsoft.com/office/drawing/2014/main" id="{486E21ED-F475-BD56-D6E3-F2CECC4F0D6B}"/>
              </a:ext>
            </a:extLst>
          </p:cNvPr>
          <p:cNvSpPr txBox="1"/>
          <p:nvPr/>
        </p:nvSpPr>
        <p:spPr>
          <a:xfrm>
            <a:off x="568299" y="4388924"/>
            <a:ext cx="1059906"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South El Monte, CA</a:t>
            </a:r>
          </a:p>
        </p:txBody>
      </p:sp>
      <p:cxnSp>
        <p:nvCxnSpPr>
          <p:cNvPr id="254" name="Straight Connector 253">
            <a:extLst>
              <a:ext uri="{FF2B5EF4-FFF2-40B4-BE49-F238E27FC236}">
                <a16:creationId xmlns:a16="http://schemas.microsoft.com/office/drawing/2014/main" id="{035D2DBB-B31E-64EB-F56F-B3CE6C7398AE}"/>
              </a:ext>
            </a:extLst>
          </p:cNvPr>
          <p:cNvCxnSpPr>
            <a:cxnSpLocks/>
            <a:stCxn id="171" idx="3"/>
          </p:cNvCxnSpPr>
          <p:nvPr/>
        </p:nvCxnSpPr>
        <p:spPr>
          <a:xfrm>
            <a:off x="1628205" y="4496646"/>
            <a:ext cx="69372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55" name="Oval 254">
            <a:extLst>
              <a:ext uri="{FF2B5EF4-FFF2-40B4-BE49-F238E27FC236}">
                <a16:creationId xmlns:a16="http://schemas.microsoft.com/office/drawing/2014/main" id="{71761091-D1EB-F667-D079-73B0201198CB}"/>
              </a:ext>
            </a:extLst>
          </p:cNvPr>
          <p:cNvSpPr/>
          <p:nvPr/>
        </p:nvSpPr>
        <p:spPr>
          <a:xfrm>
            <a:off x="2360564" y="4498839"/>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22506616-5D48-41A6-90A7-5F487BE6DA87}"/>
              </a:ext>
            </a:extLst>
          </p:cNvPr>
          <p:cNvSpPr/>
          <p:nvPr/>
        </p:nvSpPr>
        <p:spPr>
          <a:xfrm>
            <a:off x="2313341" y="4541769"/>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3B7BC018-F244-4B45-BA61-7AFC5E1D235A}"/>
              </a:ext>
            </a:extLst>
          </p:cNvPr>
          <p:cNvSpPr/>
          <p:nvPr/>
        </p:nvSpPr>
        <p:spPr>
          <a:xfrm>
            <a:off x="2278997" y="459328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4D524B77-78E6-CEB6-4E23-953BC98CB704}"/>
              </a:ext>
            </a:extLst>
          </p:cNvPr>
          <p:cNvSpPr/>
          <p:nvPr/>
        </p:nvSpPr>
        <p:spPr>
          <a:xfrm>
            <a:off x="2321927" y="463192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027B40AE-4193-50CF-51D6-A85C5B1F4567}"/>
              </a:ext>
            </a:extLst>
          </p:cNvPr>
          <p:cNvSpPr/>
          <p:nvPr/>
        </p:nvSpPr>
        <p:spPr>
          <a:xfrm>
            <a:off x="2321927" y="4683436"/>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20B72835-FAD9-9827-3ABA-DADBC54904A5}"/>
              </a:ext>
            </a:extLst>
          </p:cNvPr>
          <p:cNvSpPr/>
          <p:nvPr/>
        </p:nvSpPr>
        <p:spPr>
          <a:xfrm>
            <a:off x="2364857" y="4713487"/>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id="{7736D4EC-2E48-D255-D33A-869CE4197C15}"/>
              </a:ext>
            </a:extLst>
          </p:cNvPr>
          <p:cNvSpPr txBox="1"/>
          <p:nvPr/>
        </p:nvSpPr>
        <p:spPr>
          <a:xfrm>
            <a:off x="339070" y="4683436"/>
            <a:ext cx="1289135" cy="830997"/>
          </a:xfrm>
          <a:prstGeom prst="rect">
            <a:avLst/>
          </a:prstGeom>
          <a:noFill/>
        </p:spPr>
        <p:txBody>
          <a:bodyPr wrap="none" rtlCol="0">
            <a:spAutoFit/>
          </a:bodyPr>
          <a:lstStyle/>
          <a:p>
            <a:pPr algn="r"/>
            <a:r>
              <a:rPr lang="en-US" sz="800">
                <a:latin typeface="Roboto Medium" panose="02000000000000000000" pitchFamily="2" charset="0"/>
                <a:ea typeface="Roboto Medium" panose="02000000000000000000" pitchFamily="2" charset="0"/>
                <a:cs typeface="Roboto Medium" panose="02000000000000000000" pitchFamily="2" charset="0"/>
              </a:rPr>
              <a:t>Brea, CA</a:t>
            </a:r>
          </a:p>
          <a:p>
            <a:pPr algn="r"/>
            <a:r>
              <a:rPr lang="en-US" sz="800">
                <a:latin typeface="Roboto Medium" panose="02000000000000000000" pitchFamily="2" charset="0"/>
                <a:ea typeface="Roboto Medium" panose="02000000000000000000" pitchFamily="2" charset="0"/>
                <a:cs typeface="Roboto Medium" panose="02000000000000000000" pitchFamily="2" charset="0"/>
              </a:rPr>
              <a:t>Carlsbad, CA</a:t>
            </a:r>
          </a:p>
          <a:p>
            <a:pPr algn="r"/>
            <a:r>
              <a:rPr lang="en-US" sz="800">
                <a:latin typeface="Roboto Medium" panose="02000000000000000000" pitchFamily="2" charset="0"/>
                <a:ea typeface="Roboto Medium" panose="02000000000000000000" pitchFamily="2" charset="0"/>
                <a:cs typeface="Roboto Medium" panose="02000000000000000000" pitchFamily="2" charset="0"/>
              </a:rPr>
              <a:t>Chino, CA</a:t>
            </a:r>
          </a:p>
          <a:p>
            <a:pPr algn="r"/>
            <a:r>
              <a:rPr lang="en-US" sz="800">
                <a:latin typeface="Roboto Medium" panose="02000000000000000000" pitchFamily="2" charset="0"/>
                <a:ea typeface="Roboto Medium" panose="02000000000000000000" pitchFamily="2" charset="0"/>
                <a:cs typeface="Roboto Medium" panose="02000000000000000000" pitchFamily="2" charset="0"/>
              </a:rPr>
              <a:t>Irvine, CA</a:t>
            </a:r>
          </a:p>
          <a:p>
            <a:pPr algn="r"/>
            <a:r>
              <a:rPr lang="en-US" sz="800">
                <a:latin typeface="Roboto Medium" panose="02000000000000000000" pitchFamily="2" charset="0"/>
                <a:ea typeface="Roboto Medium" panose="02000000000000000000" pitchFamily="2" charset="0"/>
                <a:cs typeface="Roboto Medium" panose="02000000000000000000" pitchFamily="2" charset="0"/>
              </a:rPr>
              <a:t>Solana Beach, CA</a:t>
            </a:r>
          </a:p>
          <a:p>
            <a:pPr algn="r"/>
            <a:r>
              <a:rPr lang="en-US" sz="800">
                <a:latin typeface="Roboto Medium" panose="02000000000000000000" pitchFamily="2" charset="0"/>
                <a:ea typeface="Roboto Medium" panose="02000000000000000000" pitchFamily="2" charset="0"/>
                <a:cs typeface="Roboto Medium" panose="02000000000000000000" pitchFamily="2" charset="0"/>
              </a:rPr>
              <a:t>Rancho Cucamonga, CA</a:t>
            </a:r>
          </a:p>
        </p:txBody>
      </p:sp>
      <p:cxnSp>
        <p:nvCxnSpPr>
          <p:cNvPr id="262" name="Straight Connector 261">
            <a:extLst>
              <a:ext uri="{FF2B5EF4-FFF2-40B4-BE49-F238E27FC236}">
                <a16:creationId xmlns:a16="http://schemas.microsoft.com/office/drawing/2014/main" id="{3B528828-C864-EF9A-624E-74E611D4956D}"/>
              </a:ext>
            </a:extLst>
          </p:cNvPr>
          <p:cNvCxnSpPr>
            <a:cxnSpLocks/>
            <a:endCxn id="257" idx="2"/>
          </p:cNvCxnSpPr>
          <p:nvPr/>
        </p:nvCxnSpPr>
        <p:spPr>
          <a:xfrm flipV="1">
            <a:off x="1628205" y="4629728"/>
            <a:ext cx="650792" cy="40337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63" name="Oval 262">
            <a:extLst>
              <a:ext uri="{FF2B5EF4-FFF2-40B4-BE49-F238E27FC236}">
                <a16:creationId xmlns:a16="http://schemas.microsoft.com/office/drawing/2014/main" id="{BD5314FE-B4AC-77D6-9D2C-D2F1310CA88E}"/>
              </a:ext>
            </a:extLst>
          </p:cNvPr>
          <p:cNvSpPr/>
          <p:nvPr/>
        </p:nvSpPr>
        <p:spPr>
          <a:xfrm>
            <a:off x="3301944" y="346918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3234BA7D-836E-48FB-AAA5-300D08E5EE50}"/>
              </a:ext>
            </a:extLst>
          </p:cNvPr>
          <p:cNvSpPr txBox="1"/>
          <p:nvPr/>
        </p:nvSpPr>
        <p:spPr>
          <a:xfrm>
            <a:off x="2849310" y="1257942"/>
            <a:ext cx="978153" cy="215444"/>
          </a:xfrm>
          <a:prstGeom prst="rect">
            <a:avLst/>
          </a:prstGeom>
          <a:noFill/>
        </p:spPr>
        <p:txBody>
          <a:bodyPr wrap="none" rtlCol="0">
            <a:spAutoFit/>
          </a:bodyPr>
          <a:lstStyle/>
          <a:p>
            <a:pPr algn="ctr"/>
            <a:r>
              <a:rPr lang="en-US" sz="800">
                <a:latin typeface="Roboto Medium" panose="02000000000000000000" pitchFamily="2" charset="0"/>
                <a:ea typeface="Roboto Medium" panose="02000000000000000000" pitchFamily="2" charset="0"/>
                <a:cs typeface="Roboto Medium" panose="02000000000000000000" pitchFamily="2" charset="0"/>
              </a:rPr>
              <a:t>Salt Lake City, UT</a:t>
            </a:r>
          </a:p>
        </p:txBody>
      </p:sp>
      <p:cxnSp>
        <p:nvCxnSpPr>
          <p:cNvPr id="265" name="Straight Connector 264">
            <a:extLst>
              <a:ext uri="{FF2B5EF4-FFF2-40B4-BE49-F238E27FC236}">
                <a16:creationId xmlns:a16="http://schemas.microsoft.com/office/drawing/2014/main" id="{3290A39C-4411-D44D-8096-C734FCDC3EE7}"/>
              </a:ext>
            </a:extLst>
          </p:cNvPr>
          <p:cNvCxnSpPr>
            <a:stCxn id="264" idx="2"/>
            <a:endCxn id="263" idx="0"/>
          </p:cNvCxnSpPr>
          <p:nvPr/>
        </p:nvCxnSpPr>
        <p:spPr>
          <a:xfrm>
            <a:off x="3338387" y="1473386"/>
            <a:ext cx="1" cy="199579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66" name="Oval 265">
            <a:extLst>
              <a:ext uri="{FF2B5EF4-FFF2-40B4-BE49-F238E27FC236}">
                <a16:creationId xmlns:a16="http://schemas.microsoft.com/office/drawing/2014/main" id="{53B04198-2D7D-877E-2046-A1D739CA4D0C}"/>
              </a:ext>
            </a:extLst>
          </p:cNvPr>
          <p:cNvSpPr/>
          <p:nvPr/>
        </p:nvSpPr>
        <p:spPr>
          <a:xfrm>
            <a:off x="5540499" y="483141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extBox 266">
            <a:extLst>
              <a:ext uri="{FF2B5EF4-FFF2-40B4-BE49-F238E27FC236}">
                <a16:creationId xmlns:a16="http://schemas.microsoft.com/office/drawing/2014/main" id="{22864ED1-272F-71FA-DD0E-D71148892161}"/>
              </a:ext>
            </a:extLst>
          </p:cNvPr>
          <p:cNvSpPr txBox="1"/>
          <p:nvPr/>
        </p:nvSpPr>
        <p:spPr>
          <a:xfrm>
            <a:off x="5172023" y="6386990"/>
            <a:ext cx="809837" cy="215444"/>
          </a:xfrm>
          <a:prstGeom prst="rect">
            <a:avLst/>
          </a:prstGeom>
          <a:noFill/>
        </p:spPr>
        <p:txBody>
          <a:bodyPr wrap="none" rtlCol="0">
            <a:spAutoFit/>
          </a:bodyPr>
          <a:lstStyle/>
          <a:p>
            <a:pPr algn="ctr"/>
            <a:r>
              <a:rPr lang="en-US" sz="800">
                <a:latin typeface="Roboto Medium" panose="02000000000000000000" pitchFamily="2" charset="0"/>
                <a:ea typeface="Roboto Medium" panose="02000000000000000000" pitchFamily="2" charset="0"/>
                <a:cs typeface="Roboto Medium" panose="02000000000000000000" pitchFamily="2" charset="0"/>
              </a:rPr>
              <a:t>Carrollton, TX</a:t>
            </a:r>
          </a:p>
        </p:txBody>
      </p:sp>
      <p:cxnSp>
        <p:nvCxnSpPr>
          <p:cNvPr id="268" name="Straight Connector 267">
            <a:extLst>
              <a:ext uri="{FF2B5EF4-FFF2-40B4-BE49-F238E27FC236}">
                <a16:creationId xmlns:a16="http://schemas.microsoft.com/office/drawing/2014/main" id="{538436AB-48F3-F765-DE74-3BC097E676DC}"/>
              </a:ext>
            </a:extLst>
          </p:cNvPr>
          <p:cNvCxnSpPr>
            <a:stCxn id="267" idx="0"/>
            <a:endCxn id="266" idx="4"/>
          </p:cNvCxnSpPr>
          <p:nvPr/>
        </p:nvCxnSpPr>
        <p:spPr>
          <a:xfrm flipV="1">
            <a:off x="5576942" y="4904300"/>
            <a:ext cx="1" cy="148269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69" name="Oval 268">
            <a:extLst>
              <a:ext uri="{FF2B5EF4-FFF2-40B4-BE49-F238E27FC236}">
                <a16:creationId xmlns:a16="http://schemas.microsoft.com/office/drawing/2014/main" id="{2BB6ED81-F41F-954D-D923-82AE1B87FEBE}"/>
              </a:ext>
            </a:extLst>
          </p:cNvPr>
          <p:cNvSpPr/>
          <p:nvPr/>
        </p:nvSpPr>
        <p:spPr>
          <a:xfrm>
            <a:off x="6600555" y="4612927"/>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a:extLst>
              <a:ext uri="{FF2B5EF4-FFF2-40B4-BE49-F238E27FC236}">
                <a16:creationId xmlns:a16="http://schemas.microsoft.com/office/drawing/2014/main" id="{F60C7964-E93F-725C-D2F8-96470AC36A79}"/>
              </a:ext>
            </a:extLst>
          </p:cNvPr>
          <p:cNvSpPr txBox="1"/>
          <p:nvPr/>
        </p:nvSpPr>
        <p:spPr>
          <a:xfrm>
            <a:off x="6159145" y="5644171"/>
            <a:ext cx="955711" cy="215444"/>
          </a:xfrm>
          <a:prstGeom prst="rect">
            <a:avLst/>
          </a:prstGeom>
          <a:noFill/>
        </p:spPr>
        <p:txBody>
          <a:bodyPr wrap="none" rtlCol="0">
            <a:spAutoFit/>
          </a:bodyPr>
          <a:lstStyle/>
          <a:p>
            <a:pPr algn="ctr"/>
            <a:r>
              <a:rPr lang="en-US" sz="800">
                <a:latin typeface="Roboto Medium" panose="02000000000000000000" pitchFamily="2" charset="0"/>
                <a:ea typeface="Roboto Medium" panose="02000000000000000000" pitchFamily="2" charset="0"/>
                <a:cs typeface="Roboto Medium" panose="02000000000000000000" pitchFamily="2" charset="0"/>
              </a:rPr>
              <a:t>Olive Branch, MS</a:t>
            </a:r>
          </a:p>
        </p:txBody>
      </p:sp>
      <p:cxnSp>
        <p:nvCxnSpPr>
          <p:cNvPr id="271" name="Straight Connector 270">
            <a:extLst>
              <a:ext uri="{FF2B5EF4-FFF2-40B4-BE49-F238E27FC236}">
                <a16:creationId xmlns:a16="http://schemas.microsoft.com/office/drawing/2014/main" id="{C1FCC58A-65BD-69E3-CBB9-707717634F04}"/>
              </a:ext>
            </a:extLst>
          </p:cNvPr>
          <p:cNvCxnSpPr>
            <a:stCxn id="270" idx="0"/>
            <a:endCxn id="269" idx="4"/>
          </p:cNvCxnSpPr>
          <p:nvPr/>
        </p:nvCxnSpPr>
        <p:spPr>
          <a:xfrm flipH="1" flipV="1">
            <a:off x="6636999" y="4685814"/>
            <a:ext cx="2" cy="95835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72" name="Oval 271">
            <a:extLst>
              <a:ext uri="{FF2B5EF4-FFF2-40B4-BE49-F238E27FC236}">
                <a16:creationId xmlns:a16="http://schemas.microsoft.com/office/drawing/2014/main" id="{598726D7-25BF-9F7F-10C4-30E26949A4F0}"/>
              </a:ext>
            </a:extLst>
          </p:cNvPr>
          <p:cNvSpPr/>
          <p:nvPr/>
        </p:nvSpPr>
        <p:spPr>
          <a:xfrm>
            <a:off x="7933097" y="583746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a:extLst>
              <a:ext uri="{FF2B5EF4-FFF2-40B4-BE49-F238E27FC236}">
                <a16:creationId xmlns:a16="http://schemas.microsoft.com/office/drawing/2014/main" id="{77B425C3-B65C-3937-4D97-E844A141DCBE}"/>
              </a:ext>
            </a:extLst>
          </p:cNvPr>
          <p:cNvSpPr txBox="1"/>
          <p:nvPr/>
        </p:nvSpPr>
        <p:spPr>
          <a:xfrm>
            <a:off x="7310055" y="6165018"/>
            <a:ext cx="662361"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Naples, FL</a:t>
            </a:r>
          </a:p>
        </p:txBody>
      </p:sp>
      <p:cxnSp>
        <p:nvCxnSpPr>
          <p:cNvPr id="274" name="Straight Connector 273">
            <a:extLst>
              <a:ext uri="{FF2B5EF4-FFF2-40B4-BE49-F238E27FC236}">
                <a16:creationId xmlns:a16="http://schemas.microsoft.com/office/drawing/2014/main" id="{AB065CDC-1973-EA80-EFA4-6643C19C2DDF}"/>
              </a:ext>
            </a:extLst>
          </p:cNvPr>
          <p:cNvCxnSpPr>
            <a:endCxn id="272" idx="3"/>
          </p:cNvCxnSpPr>
          <p:nvPr/>
        </p:nvCxnSpPr>
        <p:spPr>
          <a:xfrm flipV="1">
            <a:off x="7641236" y="5899673"/>
            <a:ext cx="302535" cy="26040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75" name="Oval 274">
            <a:extLst>
              <a:ext uri="{FF2B5EF4-FFF2-40B4-BE49-F238E27FC236}">
                <a16:creationId xmlns:a16="http://schemas.microsoft.com/office/drawing/2014/main" id="{86302D44-5305-148F-3B2B-878D20D85E1B}"/>
              </a:ext>
            </a:extLst>
          </p:cNvPr>
          <p:cNvSpPr/>
          <p:nvPr/>
        </p:nvSpPr>
        <p:spPr>
          <a:xfrm>
            <a:off x="8019079" y="539841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a:extLst>
              <a:ext uri="{FF2B5EF4-FFF2-40B4-BE49-F238E27FC236}">
                <a16:creationId xmlns:a16="http://schemas.microsoft.com/office/drawing/2014/main" id="{A1D107F1-E814-CDBB-0DFF-7A3E7A2EBF97}"/>
              </a:ext>
            </a:extLst>
          </p:cNvPr>
          <p:cNvSpPr txBox="1"/>
          <p:nvPr/>
        </p:nvSpPr>
        <p:spPr>
          <a:xfrm>
            <a:off x="8611889" y="5677155"/>
            <a:ext cx="1029449"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Daytona Beach, FL</a:t>
            </a:r>
          </a:p>
        </p:txBody>
      </p:sp>
      <p:cxnSp>
        <p:nvCxnSpPr>
          <p:cNvPr id="277" name="Straight Connector 276">
            <a:extLst>
              <a:ext uri="{FF2B5EF4-FFF2-40B4-BE49-F238E27FC236}">
                <a16:creationId xmlns:a16="http://schemas.microsoft.com/office/drawing/2014/main" id="{84A9ED76-8244-4F66-5A59-53AB1F778517}"/>
              </a:ext>
            </a:extLst>
          </p:cNvPr>
          <p:cNvCxnSpPr>
            <a:stCxn id="276" idx="1"/>
            <a:endCxn id="275" idx="6"/>
          </p:cNvCxnSpPr>
          <p:nvPr/>
        </p:nvCxnSpPr>
        <p:spPr>
          <a:xfrm flipH="1" flipV="1">
            <a:off x="8091966" y="5434855"/>
            <a:ext cx="519923" cy="35002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78" name="Oval 277">
            <a:extLst>
              <a:ext uri="{FF2B5EF4-FFF2-40B4-BE49-F238E27FC236}">
                <a16:creationId xmlns:a16="http://schemas.microsoft.com/office/drawing/2014/main" id="{8C480A87-7099-36B5-FD35-6182728D4007}"/>
              </a:ext>
            </a:extLst>
          </p:cNvPr>
          <p:cNvSpPr/>
          <p:nvPr/>
        </p:nvSpPr>
        <p:spPr>
          <a:xfrm>
            <a:off x="8180989" y="5801016"/>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CE88444D-CEF7-5297-D01D-7111B845000A}"/>
              </a:ext>
            </a:extLst>
          </p:cNvPr>
          <p:cNvSpPr/>
          <p:nvPr/>
        </p:nvSpPr>
        <p:spPr>
          <a:xfrm>
            <a:off x="8131048" y="581593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4C2D8406-FEA0-E9C1-C398-ED67DCEFF801}"/>
              </a:ext>
            </a:extLst>
          </p:cNvPr>
          <p:cNvSpPr/>
          <p:nvPr/>
        </p:nvSpPr>
        <p:spPr>
          <a:xfrm>
            <a:off x="8213758" y="5865008"/>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64C91BCD-3483-9042-A931-BD099506E0B0}"/>
              </a:ext>
            </a:extLst>
          </p:cNvPr>
          <p:cNvSpPr/>
          <p:nvPr/>
        </p:nvSpPr>
        <p:spPr>
          <a:xfrm>
            <a:off x="8199188" y="5898408"/>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68C93F77-6F10-CEFA-AD61-56E08A8E3ED4}"/>
              </a:ext>
            </a:extLst>
          </p:cNvPr>
          <p:cNvSpPr/>
          <p:nvPr/>
        </p:nvSpPr>
        <p:spPr>
          <a:xfrm>
            <a:off x="8177314" y="593073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36C742A3-C4B5-3717-CC30-A30A07191170}"/>
              </a:ext>
            </a:extLst>
          </p:cNvPr>
          <p:cNvSpPr/>
          <p:nvPr/>
        </p:nvSpPr>
        <p:spPr>
          <a:xfrm>
            <a:off x="8167519" y="5868648"/>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extBox 283">
            <a:extLst>
              <a:ext uri="{FF2B5EF4-FFF2-40B4-BE49-F238E27FC236}">
                <a16:creationId xmlns:a16="http://schemas.microsoft.com/office/drawing/2014/main" id="{ABB1A9B8-3DE4-042B-C17F-DE1D64F75938}"/>
              </a:ext>
            </a:extLst>
          </p:cNvPr>
          <p:cNvSpPr txBox="1"/>
          <p:nvPr/>
        </p:nvSpPr>
        <p:spPr>
          <a:xfrm>
            <a:off x="8611889" y="5989557"/>
            <a:ext cx="957313" cy="707886"/>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Coral Springs, FL</a:t>
            </a:r>
          </a:p>
          <a:p>
            <a:r>
              <a:rPr lang="en-US" sz="800">
                <a:latin typeface="Roboto Medium" panose="02000000000000000000" pitchFamily="2" charset="0"/>
                <a:ea typeface="Roboto Medium" panose="02000000000000000000" pitchFamily="2" charset="0"/>
                <a:cs typeface="Roboto Medium" panose="02000000000000000000" pitchFamily="2" charset="0"/>
              </a:rPr>
              <a:t>Davie, FL</a:t>
            </a:r>
          </a:p>
          <a:p>
            <a:r>
              <a:rPr lang="en-US" sz="800">
                <a:latin typeface="Roboto Medium" panose="02000000000000000000" pitchFamily="2" charset="0"/>
                <a:ea typeface="Roboto Medium" panose="02000000000000000000" pitchFamily="2" charset="0"/>
                <a:cs typeface="Roboto Medium" panose="02000000000000000000" pitchFamily="2" charset="0"/>
              </a:rPr>
              <a:t>Miramar, FL</a:t>
            </a:r>
          </a:p>
          <a:p>
            <a:r>
              <a:rPr lang="en-US" sz="800">
                <a:latin typeface="Roboto Medium" panose="02000000000000000000" pitchFamily="2" charset="0"/>
                <a:ea typeface="Roboto Medium" panose="02000000000000000000" pitchFamily="2" charset="0"/>
                <a:cs typeface="Roboto Medium" panose="02000000000000000000" pitchFamily="2" charset="0"/>
              </a:rPr>
              <a:t>Sunrise, FL</a:t>
            </a:r>
          </a:p>
          <a:p>
            <a:r>
              <a:rPr lang="en-US" sz="800">
                <a:latin typeface="Roboto Medium" panose="02000000000000000000" pitchFamily="2" charset="0"/>
                <a:ea typeface="Roboto Medium" panose="02000000000000000000" pitchFamily="2" charset="0"/>
                <a:cs typeface="Roboto Medium" panose="02000000000000000000" pitchFamily="2" charset="0"/>
              </a:rPr>
              <a:t>Weston, FL</a:t>
            </a:r>
          </a:p>
        </p:txBody>
      </p:sp>
      <p:cxnSp>
        <p:nvCxnSpPr>
          <p:cNvPr id="285" name="Straight Connector 284">
            <a:extLst>
              <a:ext uri="{FF2B5EF4-FFF2-40B4-BE49-F238E27FC236}">
                <a16:creationId xmlns:a16="http://schemas.microsoft.com/office/drawing/2014/main" id="{41D577A0-9881-5211-3F4E-037E365D15D8}"/>
              </a:ext>
            </a:extLst>
          </p:cNvPr>
          <p:cNvCxnSpPr>
            <a:cxnSpLocks/>
            <a:stCxn id="284" idx="1"/>
            <a:endCxn id="282" idx="7"/>
          </p:cNvCxnSpPr>
          <p:nvPr/>
        </p:nvCxnSpPr>
        <p:spPr>
          <a:xfrm flipH="1" flipV="1">
            <a:off x="8239527" y="5941404"/>
            <a:ext cx="372362" cy="40209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86" name="Oval 285">
            <a:extLst>
              <a:ext uri="{FF2B5EF4-FFF2-40B4-BE49-F238E27FC236}">
                <a16:creationId xmlns:a16="http://schemas.microsoft.com/office/drawing/2014/main" id="{46E09FB0-1D95-6C69-87DF-5F63E0A99A47}"/>
              </a:ext>
            </a:extLst>
          </p:cNvPr>
          <p:cNvSpPr/>
          <p:nvPr/>
        </p:nvSpPr>
        <p:spPr>
          <a:xfrm>
            <a:off x="7194421" y="4154329"/>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extBox 286">
            <a:extLst>
              <a:ext uri="{FF2B5EF4-FFF2-40B4-BE49-F238E27FC236}">
                <a16:creationId xmlns:a16="http://schemas.microsoft.com/office/drawing/2014/main" id="{470AFC20-5390-E519-964D-E956D9E8CB3F}"/>
              </a:ext>
            </a:extLst>
          </p:cNvPr>
          <p:cNvSpPr txBox="1"/>
          <p:nvPr/>
        </p:nvSpPr>
        <p:spPr>
          <a:xfrm>
            <a:off x="8611889" y="5339764"/>
            <a:ext cx="755335"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Glasgow, KY</a:t>
            </a:r>
          </a:p>
        </p:txBody>
      </p:sp>
      <p:cxnSp>
        <p:nvCxnSpPr>
          <p:cNvPr id="288" name="Straight Connector 287">
            <a:extLst>
              <a:ext uri="{FF2B5EF4-FFF2-40B4-BE49-F238E27FC236}">
                <a16:creationId xmlns:a16="http://schemas.microsoft.com/office/drawing/2014/main" id="{C21210B1-D385-A2E7-61BF-FE617E53F64C}"/>
              </a:ext>
            </a:extLst>
          </p:cNvPr>
          <p:cNvCxnSpPr>
            <a:stCxn id="287" idx="1"/>
            <a:endCxn id="286" idx="5"/>
          </p:cNvCxnSpPr>
          <p:nvPr/>
        </p:nvCxnSpPr>
        <p:spPr>
          <a:xfrm flipH="1" flipV="1">
            <a:off x="7256634" y="4216542"/>
            <a:ext cx="1355255" cy="123094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89" name="Oval 288">
            <a:extLst>
              <a:ext uri="{FF2B5EF4-FFF2-40B4-BE49-F238E27FC236}">
                <a16:creationId xmlns:a16="http://schemas.microsoft.com/office/drawing/2014/main" id="{5CBB914F-90C3-C58D-47C3-A7F2E5395762}"/>
              </a:ext>
            </a:extLst>
          </p:cNvPr>
          <p:cNvSpPr/>
          <p:nvPr/>
        </p:nvSpPr>
        <p:spPr>
          <a:xfrm>
            <a:off x="7860210" y="4496646"/>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extBox 289">
            <a:extLst>
              <a:ext uri="{FF2B5EF4-FFF2-40B4-BE49-F238E27FC236}">
                <a16:creationId xmlns:a16="http://schemas.microsoft.com/office/drawing/2014/main" id="{B187F998-D72F-4CB3-B3EE-83827BF4F23A}"/>
              </a:ext>
            </a:extLst>
          </p:cNvPr>
          <p:cNvSpPr txBox="1"/>
          <p:nvPr/>
        </p:nvSpPr>
        <p:spPr>
          <a:xfrm>
            <a:off x="8684824" y="4929657"/>
            <a:ext cx="819455" cy="33855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Greenville, SC</a:t>
            </a:r>
          </a:p>
          <a:p>
            <a:r>
              <a:rPr lang="en-US" sz="800">
                <a:latin typeface="Roboto Medium" panose="02000000000000000000" pitchFamily="2" charset="0"/>
                <a:ea typeface="Roboto Medium" panose="02000000000000000000" pitchFamily="2" charset="0"/>
                <a:cs typeface="Roboto Medium" panose="02000000000000000000" pitchFamily="2" charset="0"/>
              </a:rPr>
              <a:t>Piedmont, SC</a:t>
            </a:r>
          </a:p>
        </p:txBody>
      </p:sp>
      <p:cxnSp>
        <p:nvCxnSpPr>
          <p:cNvPr id="291" name="Straight Connector 290">
            <a:extLst>
              <a:ext uri="{FF2B5EF4-FFF2-40B4-BE49-F238E27FC236}">
                <a16:creationId xmlns:a16="http://schemas.microsoft.com/office/drawing/2014/main" id="{ECC2C18A-8494-8B33-C000-15C5F36A3C03}"/>
              </a:ext>
            </a:extLst>
          </p:cNvPr>
          <p:cNvCxnSpPr>
            <a:stCxn id="290" idx="1"/>
            <a:endCxn id="289" idx="5"/>
          </p:cNvCxnSpPr>
          <p:nvPr/>
        </p:nvCxnSpPr>
        <p:spPr>
          <a:xfrm flipH="1" flipV="1">
            <a:off x="7922423" y="4558859"/>
            <a:ext cx="762401" cy="54007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92" name="Oval 291">
            <a:extLst>
              <a:ext uri="{FF2B5EF4-FFF2-40B4-BE49-F238E27FC236}">
                <a16:creationId xmlns:a16="http://schemas.microsoft.com/office/drawing/2014/main" id="{B13B157B-E01D-D433-B0C8-744EBA44FD8D}"/>
              </a:ext>
            </a:extLst>
          </p:cNvPr>
          <p:cNvSpPr/>
          <p:nvPr/>
        </p:nvSpPr>
        <p:spPr>
          <a:xfrm>
            <a:off x="8035645" y="4383982"/>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extBox 292">
            <a:extLst>
              <a:ext uri="{FF2B5EF4-FFF2-40B4-BE49-F238E27FC236}">
                <a16:creationId xmlns:a16="http://schemas.microsoft.com/office/drawing/2014/main" id="{2D42C71B-AAD6-C733-6834-A5CBDCFAE97D}"/>
              </a:ext>
            </a:extLst>
          </p:cNvPr>
          <p:cNvSpPr txBox="1"/>
          <p:nvPr/>
        </p:nvSpPr>
        <p:spPr>
          <a:xfrm>
            <a:off x="8798741" y="4652177"/>
            <a:ext cx="726481"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Monroe, NC</a:t>
            </a:r>
          </a:p>
        </p:txBody>
      </p:sp>
      <p:cxnSp>
        <p:nvCxnSpPr>
          <p:cNvPr id="294" name="Straight Connector 293">
            <a:extLst>
              <a:ext uri="{FF2B5EF4-FFF2-40B4-BE49-F238E27FC236}">
                <a16:creationId xmlns:a16="http://schemas.microsoft.com/office/drawing/2014/main" id="{942B33CB-3D33-829C-EE1B-3D8A155DADA2}"/>
              </a:ext>
            </a:extLst>
          </p:cNvPr>
          <p:cNvCxnSpPr>
            <a:cxnSpLocks/>
            <a:stCxn id="293" idx="1"/>
            <a:endCxn id="292" idx="5"/>
          </p:cNvCxnSpPr>
          <p:nvPr/>
        </p:nvCxnSpPr>
        <p:spPr>
          <a:xfrm flipH="1" flipV="1">
            <a:off x="8097858" y="4446195"/>
            <a:ext cx="700883" cy="31370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95" name="Oval 294">
            <a:extLst>
              <a:ext uri="{FF2B5EF4-FFF2-40B4-BE49-F238E27FC236}">
                <a16:creationId xmlns:a16="http://schemas.microsoft.com/office/drawing/2014/main" id="{835271C4-C366-5AAA-D701-4FACDC15152E}"/>
              </a:ext>
            </a:extLst>
          </p:cNvPr>
          <p:cNvSpPr/>
          <p:nvPr/>
        </p:nvSpPr>
        <p:spPr>
          <a:xfrm>
            <a:off x="8177314" y="4269142"/>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A31F21B0-AC3A-06A0-C4C2-5572EE9C099A}"/>
              </a:ext>
            </a:extLst>
          </p:cNvPr>
          <p:cNvSpPr/>
          <p:nvPr/>
        </p:nvSpPr>
        <p:spPr>
          <a:xfrm>
            <a:off x="8239527" y="426914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401B3712-B2A6-EE69-62C9-008A269C8BE0}"/>
              </a:ext>
            </a:extLst>
          </p:cNvPr>
          <p:cNvSpPr/>
          <p:nvPr/>
        </p:nvSpPr>
        <p:spPr>
          <a:xfrm>
            <a:off x="8208420" y="4220445"/>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a:extLst>
              <a:ext uri="{FF2B5EF4-FFF2-40B4-BE49-F238E27FC236}">
                <a16:creationId xmlns:a16="http://schemas.microsoft.com/office/drawing/2014/main" id="{2C344523-185D-CD60-3C92-00796B4F6408}"/>
              </a:ext>
            </a:extLst>
          </p:cNvPr>
          <p:cNvSpPr txBox="1"/>
          <p:nvPr/>
        </p:nvSpPr>
        <p:spPr>
          <a:xfrm>
            <a:off x="9087491" y="4116141"/>
            <a:ext cx="732893" cy="461665"/>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Durham, NC</a:t>
            </a:r>
          </a:p>
          <a:p>
            <a:r>
              <a:rPr lang="en-US" sz="800">
                <a:latin typeface="Roboto Medium" panose="02000000000000000000" pitchFamily="2" charset="0"/>
                <a:ea typeface="Roboto Medium" panose="02000000000000000000" pitchFamily="2" charset="0"/>
                <a:cs typeface="Roboto Medium" panose="02000000000000000000" pitchFamily="2" charset="0"/>
              </a:rPr>
              <a:t>Raleigh, NC</a:t>
            </a:r>
          </a:p>
          <a:p>
            <a:r>
              <a:rPr lang="en-US" sz="800">
                <a:latin typeface="Roboto Medium" panose="02000000000000000000" pitchFamily="2" charset="0"/>
                <a:ea typeface="Roboto Medium" panose="02000000000000000000" pitchFamily="2" charset="0"/>
                <a:cs typeface="Roboto Medium" panose="02000000000000000000" pitchFamily="2" charset="0"/>
              </a:rPr>
              <a:t>Wilson, NC</a:t>
            </a:r>
          </a:p>
        </p:txBody>
      </p:sp>
      <p:cxnSp>
        <p:nvCxnSpPr>
          <p:cNvPr id="299" name="Straight Connector 298">
            <a:extLst>
              <a:ext uri="{FF2B5EF4-FFF2-40B4-BE49-F238E27FC236}">
                <a16:creationId xmlns:a16="http://schemas.microsoft.com/office/drawing/2014/main" id="{256B9592-CAF3-6E3B-2E61-08D8250BCBDD}"/>
              </a:ext>
            </a:extLst>
          </p:cNvPr>
          <p:cNvCxnSpPr>
            <a:stCxn id="298" idx="1"/>
            <a:endCxn id="296" idx="6"/>
          </p:cNvCxnSpPr>
          <p:nvPr/>
        </p:nvCxnSpPr>
        <p:spPr>
          <a:xfrm flipH="1" flipV="1">
            <a:off x="8312414" y="4305585"/>
            <a:ext cx="775077" cy="4138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00" name="Oval 299">
            <a:extLst>
              <a:ext uri="{FF2B5EF4-FFF2-40B4-BE49-F238E27FC236}">
                <a16:creationId xmlns:a16="http://schemas.microsoft.com/office/drawing/2014/main" id="{4CFB9063-F7E6-D3BC-1D72-B60D50EFBE03}"/>
              </a:ext>
            </a:extLst>
          </p:cNvPr>
          <p:cNvSpPr/>
          <p:nvPr/>
        </p:nvSpPr>
        <p:spPr>
          <a:xfrm>
            <a:off x="8154754" y="397874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extBox 300">
            <a:extLst>
              <a:ext uri="{FF2B5EF4-FFF2-40B4-BE49-F238E27FC236}">
                <a16:creationId xmlns:a16="http://schemas.microsoft.com/office/drawing/2014/main" id="{A5B01C61-C608-153B-C2B7-9FFD4E479005}"/>
              </a:ext>
            </a:extLst>
          </p:cNvPr>
          <p:cNvSpPr txBox="1"/>
          <p:nvPr/>
        </p:nvSpPr>
        <p:spPr>
          <a:xfrm>
            <a:off x="9087491" y="3904542"/>
            <a:ext cx="655949"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Forest, VA</a:t>
            </a:r>
          </a:p>
        </p:txBody>
      </p:sp>
      <p:cxnSp>
        <p:nvCxnSpPr>
          <p:cNvPr id="302" name="Straight Connector 301">
            <a:extLst>
              <a:ext uri="{FF2B5EF4-FFF2-40B4-BE49-F238E27FC236}">
                <a16:creationId xmlns:a16="http://schemas.microsoft.com/office/drawing/2014/main" id="{0EA8CE6A-422D-B765-EDD5-0ACFAC5113CE}"/>
              </a:ext>
            </a:extLst>
          </p:cNvPr>
          <p:cNvCxnSpPr>
            <a:stCxn id="301" idx="1"/>
            <a:endCxn id="300" idx="6"/>
          </p:cNvCxnSpPr>
          <p:nvPr/>
        </p:nvCxnSpPr>
        <p:spPr>
          <a:xfrm flipH="1">
            <a:off x="8227641" y="4012264"/>
            <a:ext cx="859850" cy="292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03" name="Oval 302">
            <a:extLst>
              <a:ext uri="{FF2B5EF4-FFF2-40B4-BE49-F238E27FC236}">
                <a16:creationId xmlns:a16="http://schemas.microsoft.com/office/drawing/2014/main" id="{33B27F3F-97E8-CEFC-4F02-FB133C92E7F7}"/>
              </a:ext>
            </a:extLst>
          </p:cNvPr>
          <p:cNvSpPr/>
          <p:nvPr/>
        </p:nvSpPr>
        <p:spPr>
          <a:xfrm>
            <a:off x="8725854" y="3845588"/>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extBox 303">
            <a:extLst>
              <a:ext uri="{FF2B5EF4-FFF2-40B4-BE49-F238E27FC236}">
                <a16:creationId xmlns:a16="http://schemas.microsoft.com/office/drawing/2014/main" id="{DEA3934B-16A8-F780-81BA-FD976FE418DF}"/>
              </a:ext>
            </a:extLst>
          </p:cNvPr>
          <p:cNvSpPr txBox="1"/>
          <p:nvPr/>
        </p:nvSpPr>
        <p:spPr>
          <a:xfrm>
            <a:off x="9092949" y="3692943"/>
            <a:ext cx="806631"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Salisbury, MD</a:t>
            </a:r>
          </a:p>
        </p:txBody>
      </p:sp>
      <p:cxnSp>
        <p:nvCxnSpPr>
          <p:cNvPr id="305" name="Straight Connector 304">
            <a:extLst>
              <a:ext uri="{FF2B5EF4-FFF2-40B4-BE49-F238E27FC236}">
                <a16:creationId xmlns:a16="http://schemas.microsoft.com/office/drawing/2014/main" id="{BDC15323-66C8-8BD6-6560-2617FEB16E67}"/>
              </a:ext>
            </a:extLst>
          </p:cNvPr>
          <p:cNvCxnSpPr>
            <a:stCxn id="304" idx="1"/>
            <a:endCxn id="303" idx="6"/>
          </p:cNvCxnSpPr>
          <p:nvPr/>
        </p:nvCxnSpPr>
        <p:spPr>
          <a:xfrm flipH="1">
            <a:off x="8798741" y="3800665"/>
            <a:ext cx="294208" cy="8136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06" name="Oval 305">
            <a:extLst>
              <a:ext uri="{FF2B5EF4-FFF2-40B4-BE49-F238E27FC236}">
                <a16:creationId xmlns:a16="http://schemas.microsoft.com/office/drawing/2014/main" id="{A2561A0C-CD48-4F6A-0BAA-E9C8495A604D}"/>
              </a:ext>
            </a:extLst>
          </p:cNvPr>
          <p:cNvSpPr/>
          <p:nvPr/>
        </p:nvSpPr>
        <p:spPr>
          <a:xfrm>
            <a:off x="8614830" y="3605269"/>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extBox 306">
            <a:extLst>
              <a:ext uri="{FF2B5EF4-FFF2-40B4-BE49-F238E27FC236}">
                <a16:creationId xmlns:a16="http://schemas.microsoft.com/office/drawing/2014/main" id="{D768E9E4-972C-9569-076E-110C21E752D3}"/>
              </a:ext>
            </a:extLst>
          </p:cNvPr>
          <p:cNvSpPr txBox="1"/>
          <p:nvPr/>
        </p:nvSpPr>
        <p:spPr>
          <a:xfrm>
            <a:off x="9087491" y="3481344"/>
            <a:ext cx="832279"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Baltimore, MD</a:t>
            </a:r>
          </a:p>
        </p:txBody>
      </p:sp>
      <p:cxnSp>
        <p:nvCxnSpPr>
          <p:cNvPr id="308" name="Straight Connector 307">
            <a:extLst>
              <a:ext uri="{FF2B5EF4-FFF2-40B4-BE49-F238E27FC236}">
                <a16:creationId xmlns:a16="http://schemas.microsoft.com/office/drawing/2014/main" id="{E3855CD9-2525-328C-C991-66FD6B81B9C4}"/>
              </a:ext>
            </a:extLst>
          </p:cNvPr>
          <p:cNvCxnSpPr>
            <a:stCxn id="307" idx="1"/>
            <a:endCxn id="306" idx="6"/>
          </p:cNvCxnSpPr>
          <p:nvPr/>
        </p:nvCxnSpPr>
        <p:spPr>
          <a:xfrm flipH="1">
            <a:off x="8687717" y="3589066"/>
            <a:ext cx="399774" cy="5264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09" name="Oval 308">
            <a:extLst>
              <a:ext uri="{FF2B5EF4-FFF2-40B4-BE49-F238E27FC236}">
                <a16:creationId xmlns:a16="http://schemas.microsoft.com/office/drawing/2014/main" id="{E450BB0B-9813-BAE9-BF2C-A61A900133D0}"/>
              </a:ext>
            </a:extLst>
          </p:cNvPr>
          <p:cNvSpPr/>
          <p:nvPr/>
        </p:nvSpPr>
        <p:spPr>
          <a:xfrm>
            <a:off x="8668797" y="3375677"/>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E47EDB57-7868-57D7-5718-C4A1075209F1}"/>
              </a:ext>
            </a:extLst>
          </p:cNvPr>
          <p:cNvSpPr/>
          <p:nvPr/>
        </p:nvSpPr>
        <p:spPr>
          <a:xfrm>
            <a:off x="8621686" y="3403755"/>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5571DAF5-FEBA-E814-751A-EC22440C30D2}"/>
              </a:ext>
            </a:extLst>
          </p:cNvPr>
          <p:cNvSpPr/>
          <p:nvPr/>
        </p:nvSpPr>
        <p:spPr>
          <a:xfrm>
            <a:off x="8670832" y="3425287"/>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8A4C6B4-C919-5AAF-38B2-3CD391FEEA73}"/>
              </a:ext>
            </a:extLst>
          </p:cNvPr>
          <p:cNvSpPr/>
          <p:nvPr/>
        </p:nvSpPr>
        <p:spPr>
          <a:xfrm>
            <a:off x="8720356" y="339535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A67A2B9E-10CE-F4CD-FCB6-F7D95E918448}"/>
              </a:ext>
            </a:extLst>
          </p:cNvPr>
          <p:cNvSpPr/>
          <p:nvPr/>
        </p:nvSpPr>
        <p:spPr>
          <a:xfrm>
            <a:off x="8689410" y="347370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96CE188E-AC0A-5622-621A-918DFC50C9BF}"/>
              </a:ext>
            </a:extLst>
          </p:cNvPr>
          <p:cNvSpPr/>
          <p:nvPr/>
        </p:nvSpPr>
        <p:spPr>
          <a:xfrm>
            <a:off x="8606217" y="349418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BF82834F-0C00-3852-B8A2-BD28AB862311}"/>
              </a:ext>
            </a:extLst>
          </p:cNvPr>
          <p:cNvSpPr txBox="1"/>
          <p:nvPr/>
        </p:nvSpPr>
        <p:spPr>
          <a:xfrm>
            <a:off x="9933177" y="2991184"/>
            <a:ext cx="974947" cy="954107"/>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Allentown, PA</a:t>
            </a:r>
          </a:p>
          <a:p>
            <a:r>
              <a:rPr lang="en-US" sz="800">
                <a:latin typeface="Roboto Medium" panose="02000000000000000000" pitchFamily="2" charset="0"/>
                <a:ea typeface="Roboto Medium" panose="02000000000000000000" pitchFamily="2" charset="0"/>
                <a:cs typeface="Roboto Medium" panose="02000000000000000000" pitchFamily="2" charset="0"/>
              </a:rPr>
              <a:t>Bethlehem, PA</a:t>
            </a:r>
          </a:p>
          <a:p>
            <a:r>
              <a:rPr lang="en-US" sz="800">
                <a:latin typeface="Roboto Medium" panose="02000000000000000000" pitchFamily="2" charset="0"/>
                <a:ea typeface="Roboto Medium" panose="02000000000000000000" pitchFamily="2" charset="0"/>
                <a:cs typeface="Roboto Medium" panose="02000000000000000000" pitchFamily="2" charset="0"/>
              </a:rPr>
              <a:t>Blue Bell, PA</a:t>
            </a:r>
          </a:p>
          <a:p>
            <a:r>
              <a:rPr lang="en-US" sz="800">
                <a:latin typeface="Roboto Medium" panose="02000000000000000000" pitchFamily="2" charset="0"/>
                <a:ea typeface="Roboto Medium" panose="02000000000000000000" pitchFamily="2" charset="0"/>
                <a:cs typeface="Roboto Medium" panose="02000000000000000000" pitchFamily="2" charset="0"/>
              </a:rPr>
              <a:t>New Britain, PA</a:t>
            </a:r>
          </a:p>
          <a:p>
            <a:r>
              <a:rPr lang="en-US" sz="800">
                <a:latin typeface="Roboto Medium" panose="02000000000000000000" pitchFamily="2" charset="0"/>
                <a:ea typeface="Roboto Medium" panose="02000000000000000000" pitchFamily="2" charset="0"/>
                <a:cs typeface="Roboto Medium" panose="02000000000000000000" pitchFamily="2" charset="0"/>
              </a:rPr>
              <a:t>North Wales, PA</a:t>
            </a:r>
          </a:p>
          <a:p>
            <a:r>
              <a:rPr lang="en-US" sz="800">
                <a:latin typeface="Roboto Medium" panose="02000000000000000000" pitchFamily="2" charset="0"/>
                <a:ea typeface="Roboto Medium" panose="02000000000000000000" pitchFamily="2" charset="0"/>
                <a:cs typeface="Roboto Medium" panose="02000000000000000000" pitchFamily="2" charset="0"/>
              </a:rPr>
              <a:t>Yardley, PA</a:t>
            </a:r>
          </a:p>
          <a:p>
            <a:r>
              <a:rPr lang="en-US" sz="800">
                <a:latin typeface="Roboto Medium" panose="02000000000000000000" pitchFamily="2" charset="0"/>
                <a:ea typeface="Roboto Medium" panose="02000000000000000000" pitchFamily="2" charset="0"/>
                <a:cs typeface="Roboto Medium" panose="02000000000000000000" pitchFamily="2" charset="0"/>
              </a:rPr>
              <a:t>West Chester, PA</a:t>
            </a:r>
          </a:p>
        </p:txBody>
      </p:sp>
      <p:sp>
        <p:nvSpPr>
          <p:cNvPr id="316" name="Oval 315">
            <a:extLst>
              <a:ext uri="{FF2B5EF4-FFF2-40B4-BE49-F238E27FC236}">
                <a16:creationId xmlns:a16="http://schemas.microsoft.com/office/drawing/2014/main" id="{48910F14-F84A-D628-29CD-E41F8C3E2197}"/>
              </a:ext>
            </a:extLst>
          </p:cNvPr>
          <p:cNvSpPr/>
          <p:nvPr/>
        </p:nvSpPr>
        <p:spPr>
          <a:xfrm>
            <a:off x="8982788" y="324522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C2B858C9-01CB-5372-3FA4-2851E5F163B2}"/>
              </a:ext>
            </a:extLst>
          </p:cNvPr>
          <p:cNvSpPr/>
          <p:nvPr/>
        </p:nvSpPr>
        <p:spPr>
          <a:xfrm>
            <a:off x="9030831" y="3268986"/>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F1C46266-4EFF-A1C4-5584-13EC302FD45A}"/>
              </a:ext>
            </a:extLst>
          </p:cNvPr>
          <p:cNvSpPr/>
          <p:nvPr/>
        </p:nvSpPr>
        <p:spPr>
          <a:xfrm>
            <a:off x="9023953" y="330478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A96F2C25-BFC5-1ED8-5877-095A3F601EBE}"/>
              </a:ext>
            </a:extLst>
          </p:cNvPr>
          <p:cNvSpPr/>
          <p:nvPr/>
        </p:nvSpPr>
        <p:spPr>
          <a:xfrm>
            <a:off x="8948500" y="3279427"/>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3E014B9C-437B-E8F3-D6E8-33335EAC19F0}"/>
              </a:ext>
            </a:extLst>
          </p:cNvPr>
          <p:cNvSpPr/>
          <p:nvPr/>
        </p:nvSpPr>
        <p:spPr>
          <a:xfrm>
            <a:off x="8982788" y="328818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extBox 320">
            <a:extLst>
              <a:ext uri="{FF2B5EF4-FFF2-40B4-BE49-F238E27FC236}">
                <a16:creationId xmlns:a16="http://schemas.microsoft.com/office/drawing/2014/main" id="{D44DB707-1F0E-5AAA-C26A-4356068D2CBE}"/>
              </a:ext>
            </a:extLst>
          </p:cNvPr>
          <p:cNvSpPr txBox="1"/>
          <p:nvPr/>
        </p:nvSpPr>
        <p:spPr>
          <a:xfrm>
            <a:off x="8566593" y="1220170"/>
            <a:ext cx="1059906" cy="830997"/>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Brookhaven, NY</a:t>
            </a:r>
          </a:p>
          <a:p>
            <a:r>
              <a:rPr lang="en-US" sz="800">
                <a:latin typeface="Roboto Medium" panose="02000000000000000000" pitchFamily="2" charset="0"/>
                <a:ea typeface="Roboto Medium" panose="02000000000000000000" pitchFamily="2" charset="0"/>
                <a:cs typeface="Roboto Medium" panose="02000000000000000000" pitchFamily="2" charset="0"/>
              </a:rPr>
              <a:t>Chestnut Ridge, NY</a:t>
            </a:r>
          </a:p>
          <a:p>
            <a:r>
              <a:rPr lang="en-US" sz="800">
                <a:latin typeface="Roboto Medium" panose="02000000000000000000" pitchFamily="2" charset="0"/>
                <a:ea typeface="Roboto Medium" panose="02000000000000000000" pitchFamily="2" charset="0"/>
                <a:cs typeface="Roboto Medium" panose="02000000000000000000" pitchFamily="2" charset="0"/>
              </a:rPr>
              <a:t>Hauppauge, NY</a:t>
            </a:r>
          </a:p>
          <a:p>
            <a:r>
              <a:rPr lang="en-US" sz="800">
                <a:latin typeface="Roboto Medium" panose="02000000000000000000" pitchFamily="2" charset="0"/>
                <a:ea typeface="Roboto Medium" panose="02000000000000000000" pitchFamily="2" charset="0"/>
                <a:cs typeface="Roboto Medium" panose="02000000000000000000" pitchFamily="2" charset="0"/>
              </a:rPr>
              <a:t>Melville, NY</a:t>
            </a:r>
          </a:p>
          <a:p>
            <a:r>
              <a:rPr lang="en-US" sz="800">
                <a:latin typeface="Roboto Medium" panose="02000000000000000000" pitchFamily="2" charset="0"/>
                <a:ea typeface="Roboto Medium" panose="02000000000000000000" pitchFamily="2" charset="0"/>
                <a:cs typeface="Roboto Medium" panose="02000000000000000000" pitchFamily="2" charset="0"/>
              </a:rPr>
              <a:t>Pearl River, NY</a:t>
            </a:r>
          </a:p>
          <a:p>
            <a:r>
              <a:rPr lang="en-US" sz="800">
                <a:latin typeface="Roboto Medium" panose="02000000000000000000" pitchFamily="2" charset="0"/>
                <a:ea typeface="Roboto Medium" panose="02000000000000000000" pitchFamily="2" charset="0"/>
                <a:cs typeface="Roboto Medium" panose="02000000000000000000" pitchFamily="2" charset="0"/>
              </a:rPr>
              <a:t>Shirley, NY</a:t>
            </a:r>
          </a:p>
        </p:txBody>
      </p:sp>
      <p:cxnSp>
        <p:nvCxnSpPr>
          <p:cNvPr id="322" name="Straight Connector 321">
            <a:extLst>
              <a:ext uri="{FF2B5EF4-FFF2-40B4-BE49-F238E27FC236}">
                <a16:creationId xmlns:a16="http://schemas.microsoft.com/office/drawing/2014/main" id="{E22B378C-5FC8-5C3D-C5A1-9F556E31AC98}"/>
              </a:ext>
            </a:extLst>
          </p:cNvPr>
          <p:cNvCxnSpPr>
            <a:cxnSpLocks/>
            <a:stCxn id="321" idx="2"/>
            <a:endCxn id="316" idx="0"/>
          </p:cNvCxnSpPr>
          <p:nvPr/>
        </p:nvCxnSpPr>
        <p:spPr>
          <a:xfrm flipH="1">
            <a:off x="9019232" y="2051167"/>
            <a:ext cx="77314" cy="119405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23" name="Oval 322">
            <a:extLst>
              <a:ext uri="{FF2B5EF4-FFF2-40B4-BE49-F238E27FC236}">
                <a16:creationId xmlns:a16="http://schemas.microsoft.com/office/drawing/2014/main" id="{78D280F9-FE9E-B609-1F8B-845B857F24AE}"/>
              </a:ext>
            </a:extLst>
          </p:cNvPr>
          <p:cNvSpPr/>
          <p:nvPr/>
        </p:nvSpPr>
        <p:spPr>
          <a:xfrm>
            <a:off x="8793243" y="3038019"/>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Box 323">
            <a:extLst>
              <a:ext uri="{FF2B5EF4-FFF2-40B4-BE49-F238E27FC236}">
                <a16:creationId xmlns:a16="http://schemas.microsoft.com/office/drawing/2014/main" id="{3A088023-DF6D-D151-7ED9-85B4BEE6F4C9}"/>
              </a:ext>
            </a:extLst>
          </p:cNvPr>
          <p:cNvSpPr txBox="1"/>
          <p:nvPr/>
        </p:nvSpPr>
        <p:spPr>
          <a:xfrm>
            <a:off x="7817118" y="950395"/>
            <a:ext cx="939681"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Middleburgh, NY</a:t>
            </a:r>
          </a:p>
        </p:txBody>
      </p:sp>
      <p:cxnSp>
        <p:nvCxnSpPr>
          <p:cNvPr id="325" name="Straight Connector 324">
            <a:extLst>
              <a:ext uri="{FF2B5EF4-FFF2-40B4-BE49-F238E27FC236}">
                <a16:creationId xmlns:a16="http://schemas.microsoft.com/office/drawing/2014/main" id="{6C005118-F6FF-51F9-53F0-FE0326B852C4}"/>
              </a:ext>
            </a:extLst>
          </p:cNvPr>
          <p:cNvCxnSpPr>
            <a:stCxn id="324" idx="2"/>
            <a:endCxn id="323" idx="1"/>
          </p:cNvCxnSpPr>
          <p:nvPr/>
        </p:nvCxnSpPr>
        <p:spPr>
          <a:xfrm>
            <a:off x="8286959" y="1165839"/>
            <a:ext cx="516958" cy="188285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26" name="Oval 325">
            <a:extLst>
              <a:ext uri="{FF2B5EF4-FFF2-40B4-BE49-F238E27FC236}">
                <a16:creationId xmlns:a16="http://schemas.microsoft.com/office/drawing/2014/main" id="{1FD4A8F5-5996-759C-AE34-95AD12B19A08}"/>
              </a:ext>
            </a:extLst>
          </p:cNvPr>
          <p:cNvSpPr/>
          <p:nvPr/>
        </p:nvSpPr>
        <p:spPr>
          <a:xfrm>
            <a:off x="8144545" y="3010022"/>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extBox 326">
            <a:extLst>
              <a:ext uri="{FF2B5EF4-FFF2-40B4-BE49-F238E27FC236}">
                <a16:creationId xmlns:a16="http://schemas.microsoft.com/office/drawing/2014/main" id="{9863E925-E337-2BE0-57E5-E406D8D2803F}"/>
              </a:ext>
            </a:extLst>
          </p:cNvPr>
          <p:cNvSpPr txBox="1"/>
          <p:nvPr/>
        </p:nvSpPr>
        <p:spPr>
          <a:xfrm>
            <a:off x="7450979" y="1757688"/>
            <a:ext cx="942887"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Grand Island, NY</a:t>
            </a:r>
          </a:p>
        </p:txBody>
      </p:sp>
      <p:cxnSp>
        <p:nvCxnSpPr>
          <p:cNvPr id="328" name="Straight Connector 327">
            <a:extLst>
              <a:ext uri="{FF2B5EF4-FFF2-40B4-BE49-F238E27FC236}">
                <a16:creationId xmlns:a16="http://schemas.microsoft.com/office/drawing/2014/main" id="{D08D0FB1-BF6C-40F3-F08D-86E59C9B77DA}"/>
              </a:ext>
            </a:extLst>
          </p:cNvPr>
          <p:cNvCxnSpPr>
            <a:cxnSpLocks/>
            <a:stCxn id="327" idx="2"/>
            <a:endCxn id="326" idx="1"/>
          </p:cNvCxnSpPr>
          <p:nvPr/>
        </p:nvCxnSpPr>
        <p:spPr>
          <a:xfrm>
            <a:off x="7922423" y="1973132"/>
            <a:ext cx="232796" cy="104756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29" name="Oval 328">
            <a:extLst>
              <a:ext uri="{FF2B5EF4-FFF2-40B4-BE49-F238E27FC236}">
                <a16:creationId xmlns:a16="http://schemas.microsoft.com/office/drawing/2014/main" id="{6C0A42C8-32E0-CE4B-A0C4-8DFDCED3F89D}"/>
              </a:ext>
            </a:extLst>
          </p:cNvPr>
          <p:cNvSpPr/>
          <p:nvPr/>
        </p:nvSpPr>
        <p:spPr>
          <a:xfrm>
            <a:off x="7787323" y="3282877"/>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extBox 329">
            <a:extLst>
              <a:ext uri="{FF2B5EF4-FFF2-40B4-BE49-F238E27FC236}">
                <a16:creationId xmlns:a16="http://schemas.microsoft.com/office/drawing/2014/main" id="{5B3D737C-656C-6271-DDB5-363DE887AED2}"/>
              </a:ext>
            </a:extLst>
          </p:cNvPr>
          <p:cNvSpPr txBox="1"/>
          <p:nvPr/>
        </p:nvSpPr>
        <p:spPr>
          <a:xfrm>
            <a:off x="6824768" y="950395"/>
            <a:ext cx="739305" cy="215444"/>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Bedford, OH</a:t>
            </a:r>
          </a:p>
        </p:txBody>
      </p:sp>
      <p:cxnSp>
        <p:nvCxnSpPr>
          <p:cNvPr id="331" name="Straight Connector 330">
            <a:extLst>
              <a:ext uri="{FF2B5EF4-FFF2-40B4-BE49-F238E27FC236}">
                <a16:creationId xmlns:a16="http://schemas.microsoft.com/office/drawing/2014/main" id="{23483D30-FA53-9CDC-BBF3-F89631E04785}"/>
              </a:ext>
            </a:extLst>
          </p:cNvPr>
          <p:cNvCxnSpPr>
            <a:cxnSpLocks/>
            <a:stCxn id="330" idx="2"/>
            <a:endCxn id="329" idx="1"/>
          </p:cNvCxnSpPr>
          <p:nvPr/>
        </p:nvCxnSpPr>
        <p:spPr>
          <a:xfrm>
            <a:off x="7194421" y="1165839"/>
            <a:ext cx="603576" cy="212771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32" name="Oval 331">
            <a:extLst>
              <a:ext uri="{FF2B5EF4-FFF2-40B4-BE49-F238E27FC236}">
                <a16:creationId xmlns:a16="http://schemas.microsoft.com/office/drawing/2014/main" id="{EC0CF4B8-7487-6322-EB86-A96D46C22475}"/>
              </a:ext>
            </a:extLst>
          </p:cNvPr>
          <p:cNvSpPr/>
          <p:nvPr/>
        </p:nvSpPr>
        <p:spPr>
          <a:xfrm>
            <a:off x="6506267" y="390116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Box 332">
            <a:extLst>
              <a:ext uri="{FF2B5EF4-FFF2-40B4-BE49-F238E27FC236}">
                <a16:creationId xmlns:a16="http://schemas.microsoft.com/office/drawing/2014/main" id="{9C677F6D-6590-BCA2-0D2D-625531C95D34}"/>
              </a:ext>
            </a:extLst>
          </p:cNvPr>
          <p:cNvSpPr txBox="1"/>
          <p:nvPr/>
        </p:nvSpPr>
        <p:spPr>
          <a:xfrm>
            <a:off x="4174368" y="1265300"/>
            <a:ext cx="888385" cy="215444"/>
          </a:xfrm>
          <a:prstGeom prst="rect">
            <a:avLst/>
          </a:prstGeom>
          <a:noFill/>
        </p:spPr>
        <p:txBody>
          <a:bodyPr wrap="none" rtlCol="0">
            <a:spAutoFit/>
          </a:bodyPr>
          <a:lstStyle/>
          <a:p>
            <a:pPr algn="ctr"/>
            <a:r>
              <a:rPr lang="en-US" sz="800"/>
              <a:t>Hazelwood, MO</a:t>
            </a:r>
          </a:p>
        </p:txBody>
      </p:sp>
      <p:cxnSp>
        <p:nvCxnSpPr>
          <p:cNvPr id="334" name="Straight Connector 333">
            <a:extLst>
              <a:ext uri="{FF2B5EF4-FFF2-40B4-BE49-F238E27FC236}">
                <a16:creationId xmlns:a16="http://schemas.microsoft.com/office/drawing/2014/main" id="{7B05542E-40A3-0910-567C-982CCB901563}"/>
              </a:ext>
            </a:extLst>
          </p:cNvPr>
          <p:cNvCxnSpPr>
            <a:cxnSpLocks/>
            <a:stCxn id="333" idx="2"/>
            <a:endCxn id="332" idx="1"/>
          </p:cNvCxnSpPr>
          <p:nvPr/>
        </p:nvCxnSpPr>
        <p:spPr>
          <a:xfrm>
            <a:off x="4618561" y="1480744"/>
            <a:ext cx="1898380" cy="243109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35" name="Oval 334">
            <a:extLst>
              <a:ext uri="{FF2B5EF4-FFF2-40B4-BE49-F238E27FC236}">
                <a16:creationId xmlns:a16="http://schemas.microsoft.com/office/drawing/2014/main" id="{1D3DCE43-30CC-80C5-8142-304DC3406D9C}"/>
              </a:ext>
            </a:extLst>
          </p:cNvPr>
          <p:cNvSpPr/>
          <p:nvPr/>
        </p:nvSpPr>
        <p:spPr>
          <a:xfrm>
            <a:off x="6872333" y="328263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187C4CF9-07EE-F0EC-6552-6E59A1263E40}"/>
              </a:ext>
            </a:extLst>
          </p:cNvPr>
          <p:cNvSpPr/>
          <p:nvPr/>
        </p:nvSpPr>
        <p:spPr>
          <a:xfrm>
            <a:off x="6827786" y="3271676"/>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6457CB2B-77A5-9F82-83EC-196C2B4348EA}"/>
              </a:ext>
            </a:extLst>
          </p:cNvPr>
          <p:cNvSpPr/>
          <p:nvPr/>
        </p:nvSpPr>
        <p:spPr>
          <a:xfrm>
            <a:off x="6853577" y="323507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TextBox 337">
            <a:extLst>
              <a:ext uri="{FF2B5EF4-FFF2-40B4-BE49-F238E27FC236}">
                <a16:creationId xmlns:a16="http://schemas.microsoft.com/office/drawing/2014/main" id="{704D4125-482C-4E58-C7D1-2F87534D2F4A}"/>
              </a:ext>
            </a:extLst>
          </p:cNvPr>
          <p:cNvSpPr txBox="1"/>
          <p:nvPr/>
        </p:nvSpPr>
        <p:spPr>
          <a:xfrm>
            <a:off x="5329944" y="973425"/>
            <a:ext cx="888385" cy="461665"/>
          </a:xfrm>
          <a:prstGeom prst="rect">
            <a:avLst/>
          </a:prstGeom>
          <a:noFill/>
        </p:spPr>
        <p:txBody>
          <a:bodyPr wrap="none" rtlCol="0">
            <a:spAutoFit/>
          </a:bodyPr>
          <a:lstStyle/>
          <a:p>
            <a:r>
              <a:rPr lang="en-US" sz="800"/>
              <a:t>Chicago, IL</a:t>
            </a:r>
          </a:p>
          <a:p>
            <a:r>
              <a:rPr lang="en-US" sz="800"/>
              <a:t>Lake Zurich, IL</a:t>
            </a:r>
          </a:p>
          <a:p>
            <a:r>
              <a:rPr lang="en-US" sz="800"/>
              <a:t>Melrose Park, IL</a:t>
            </a:r>
          </a:p>
        </p:txBody>
      </p:sp>
      <p:cxnSp>
        <p:nvCxnSpPr>
          <p:cNvPr id="339" name="Straight Connector 338">
            <a:extLst>
              <a:ext uri="{FF2B5EF4-FFF2-40B4-BE49-F238E27FC236}">
                <a16:creationId xmlns:a16="http://schemas.microsoft.com/office/drawing/2014/main" id="{87B026E6-F8AA-3DCE-1F14-2513FD4813BD}"/>
              </a:ext>
            </a:extLst>
          </p:cNvPr>
          <p:cNvCxnSpPr>
            <a:stCxn id="338" idx="2"/>
            <a:endCxn id="337" idx="0"/>
          </p:cNvCxnSpPr>
          <p:nvPr/>
        </p:nvCxnSpPr>
        <p:spPr>
          <a:xfrm>
            <a:off x="5774137" y="1435090"/>
            <a:ext cx="1115884" cy="179998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40" name="Oval 339">
            <a:extLst>
              <a:ext uri="{FF2B5EF4-FFF2-40B4-BE49-F238E27FC236}">
                <a16:creationId xmlns:a16="http://schemas.microsoft.com/office/drawing/2014/main" id="{530FB2F0-D284-09ED-FFB7-C44517EA090D}"/>
              </a:ext>
            </a:extLst>
          </p:cNvPr>
          <p:cNvSpPr/>
          <p:nvPr/>
        </p:nvSpPr>
        <p:spPr>
          <a:xfrm>
            <a:off x="7372072" y="376846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extBox 340">
            <a:extLst>
              <a:ext uri="{FF2B5EF4-FFF2-40B4-BE49-F238E27FC236}">
                <a16:creationId xmlns:a16="http://schemas.microsoft.com/office/drawing/2014/main" id="{30B6C997-4F45-9B45-9684-22BE8A5CA4C9}"/>
              </a:ext>
            </a:extLst>
          </p:cNvPr>
          <p:cNvSpPr txBox="1"/>
          <p:nvPr/>
        </p:nvSpPr>
        <p:spPr>
          <a:xfrm>
            <a:off x="6057429" y="1527946"/>
            <a:ext cx="835485" cy="215444"/>
          </a:xfrm>
          <a:prstGeom prst="rect">
            <a:avLst/>
          </a:prstGeom>
          <a:noFill/>
        </p:spPr>
        <p:txBody>
          <a:bodyPr wrap="none" rtlCol="0">
            <a:spAutoFit/>
          </a:bodyPr>
          <a:lstStyle/>
          <a:p>
            <a:pPr algn="ctr"/>
            <a:r>
              <a:rPr lang="en-US" sz="800"/>
              <a:t>Cincinnati, OH</a:t>
            </a:r>
          </a:p>
        </p:txBody>
      </p:sp>
      <p:cxnSp>
        <p:nvCxnSpPr>
          <p:cNvPr id="342" name="Straight Connector 341">
            <a:extLst>
              <a:ext uri="{FF2B5EF4-FFF2-40B4-BE49-F238E27FC236}">
                <a16:creationId xmlns:a16="http://schemas.microsoft.com/office/drawing/2014/main" id="{C6660C5A-F86E-51B7-CC34-B407EDEE5E61}"/>
              </a:ext>
            </a:extLst>
          </p:cNvPr>
          <p:cNvCxnSpPr>
            <a:stCxn id="341" idx="2"/>
            <a:endCxn id="340" idx="1"/>
          </p:cNvCxnSpPr>
          <p:nvPr/>
        </p:nvCxnSpPr>
        <p:spPr>
          <a:xfrm>
            <a:off x="6475172" y="1743390"/>
            <a:ext cx="907574" cy="203574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43" name="Oval 342">
            <a:extLst>
              <a:ext uri="{FF2B5EF4-FFF2-40B4-BE49-F238E27FC236}">
                <a16:creationId xmlns:a16="http://schemas.microsoft.com/office/drawing/2014/main" id="{D520B6F4-9243-F47F-C33E-B08549E1012D}"/>
              </a:ext>
            </a:extLst>
          </p:cNvPr>
          <p:cNvSpPr/>
          <p:nvPr/>
        </p:nvSpPr>
        <p:spPr>
          <a:xfrm>
            <a:off x="7568348" y="3532382"/>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C6A7987C-24E5-CEB9-B378-26B931B7116F}"/>
              </a:ext>
            </a:extLst>
          </p:cNvPr>
          <p:cNvSpPr/>
          <p:nvPr/>
        </p:nvSpPr>
        <p:spPr>
          <a:xfrm>
            <a:off x="7523452" y="350775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extBox 344">
            <a:extLst>
              <a:ext uri="{FF2B5EF4-FFF2-40B4-BE49-F238E27FC236}">
                <a16:creationId xmlns:a16="http://schemas.microsoft.com/office/drawing/2014/main" id="{5BB5EF64-98C6-F367-1EB5-C95E41A095B6}"/>
              </a:ext>
            </a:extLst>
          </p:cNvPr>
          <p:cNvSpPr txBox="1"/>
          <p:nvPr/>
        </p:nvSpPr>
        <p:spPr>
          <a:xfrm>
            <a:off x="7429224" y="2118498"/>
            <a:ext cx="906017" cy="338554"/>
          </a:xfrm>
          <a:prstGeom prst="rect">
            <a:avLst/>
          </a:prstGeom>
          <a:solidFill>
            <a:schemeClr val="bg1"/>
          </a:solidFill>
        </p:spPr>
        <p:txBody>
          <a:bodyPr wrap="square" rtlCol="0">
            <a:spAutoFit/>
          </a:bodyPr>
          <a:lstStyle/>
          <a:p>
            <a:r>
              <a:rPr lang="en-US" sz="800"/>
              <a:t>Columbus, OH</a:t>
            </a:r>
          </a:p>
          <a:p>
            <a:r>
              <a:rPr lang="en-US" sz="800"/>
              <a:t>New Albany, OH</a:t>
            </a:r>
          </a:p>
        </p:txBody>
      </p:sp>
      <p:cxnSp>
        <p:nvCxnSpPr>
          <p:cNvPr id="346" name="Straight Connector 345">
            <a:extLst>
              <a:ext uri="{FF2B5EF4-FFF2-40B4-BE49-F238E27FC236}">
                <a16:creationId xmlns:a16="http://schemas.microsoft.com/office/drawing/2014/main" id="{AFE1FDAC-E281-397A-6307-C8073B4898FB}"/>
              </a:ext>
            </a:extLst>
          </p:cNvPr>
          <p:cNvCxnSpPr>
            <a:cxnSpLocks/>
            <a:stCxn id="345" idx="2"/>
            <a:endCxn id="344" idx="7"/>
          </p:cNvCxnSpPr>
          <p:nvPr/>
        </p:nvCxnSpPr>
        <p:spPr>
          <a:xfrm flipH="1">
            <a:off x="7585665" y="2457052"/>
            <a:ext cx="296568" cy="106137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47" name="Oval 346">
            <a:extLst>
              <a:ext uri="{FF2B5EF4-FFF2-40B4-BE49-F238E27FC236}">
                <a16:creationId xmlns:a16="http://schemas.microsoft.com/office/drawing/2014/main" id="{D2C54AF6-E814-4A2A-E789-1B14F6A0FBF3}"/>
              </a:ext>
            </a:extLst>
          </p:cNvPr>
          <p:cNvSpPr/>
          <p:nvPr/>
        </p:nvSpPr>
        <p:spPr>
          <a:xfrm>
            <a:off x="9224412" y="291531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952F3F6F-FEE4-3C98-7285-FE8AB6C77947}"/>
              </a:ext>
            </a:extLst>
          </p:cNvPr>
          <p:cNvSpPr/>
          <p:nvPr/>
        </p:nvSpPr>
        <p:spPr>
          <a:xfrm>
            <a:off x="9337430" y="303379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A246A84D-EDE9-2CA1-D95D-20752B325C92}"/>
              </a:ext>
            </a:extLst>
          </p:cNvPr>
          <p:cNvSpPr/>
          <p:nvPr/>
        </p:nvSpPr>
        <p:spPr>
          <a:xfrm>
            <a:off x="9330780" y="2978112"/>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7BFDDF08-B15D-E895-0F96-CD1B6D5C0A32}"/>
              </a:ext>
            </a:extLst>
          </p:cNvPr>
          <p:cNvSpPr/>
          <p:nvPr/>
        </p:nvSpPr>
        <p:spPr>
          <a:xfrm>
            <a:off x="9306241" y="2928629"/>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a:extLst>
              <a:ext uri="{FF2B5EF4-FFF2-40B4-BE49-F238E27FC236}">
                <a16:creationId xmlns:a16="http://schemas.microsoft.com/office/drawing/2014/main" id="{33AB4B79-2873-B5D7-693B-C98DD57DEFB5}"/>
              </a:ext>
            </a:extLst>
          </p:cNvPr>
          <p:cNvSpPr txBox="1"/>
          <p:nvPr/>
        </p:nvSpPr>
        <p:spPr>
          <a:xfrm>
            <a:off x="9933177" y="1870860"/>
            <a:ext cx="909223" cy="707886"/>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Wilmington, MA</a:t>
            </a:r>
          </a:p>
          <a:p>
            <a:r>
              <a:rPr lang="en-US" sz="800">
                <a:latin typeface="Roboto Medium" panose="02000000000000000000" pitchFamily="2" charset="0"/>
                <a:ea typeface="Roboto Medium" panose="02000000000000000000" pitchFamily="2" charset="0"/>
                <a:cs typeface="Roboto Medium" panose="02000000000000000000" pitchFamily="2" charset="0"/>
              </a:rPr>
              <a:t>Billerica, MA</a:t>
            </a:r>
          </a:p>
          <a:p>
            <a:r>
              <a:rPr lang="en-US" sz="800">
                <a:latin typeface="Roboto Medium" panose="02000000000000000000" pitchFamily="2" charset="0"/>
                <a:ea typeface="Roboto Medium" panose="02000000000000000000" pitchFamily="2" charset="0"/>
                <a:cs typeface="Roboto Medium" panose="02000000000000000000" pitchFamily="2" charset="0"/>
              </a:rPr>
              <a:t>Boston, MA</a:t>
            </a:r>
          </a:p>
          <a:p>
            <a:r>
              <a:rPr lang="en-US" sz="800">
                <a:latin typeface="Roboto Medium" panose="02000000000000000000" pitchFamily="2" charset="0"/>
                <a:ea typeface="Roboto Medium" panose="02000000000000000000" pitchFamily="2" charset="0"/>
                <a:cs typeface="Roboto Medium" panose="02000000000000000000" pitchFamily="2" charset="0"/>
              </a:rPr>
              <a:t>Canton, MA</a:t>
            </a:r>
          </a:p>
          <a:p>
            <a:r>
              <a:rPr lang="en-US" sz="800">
                <a:latin typeface="Roboto Medium" panose="02000000000000000000" pitchFamily="2" charset="0"/>
                <a:ea typeface="Roboto Medium" panose="02000000000000000000" pitchFamily="2" charset="0"/>
                <a:cs typeface="Roboto Medium" panose="02000000000000000000" pitchFamily="2" charset="0"/>
              </a:rPr>
              <a:t>Fall River, MA</a:t>
            </a:r>
          </a:p>
        </p:txBody>
      </p:sp>
      <p:cxnSp>
        <p:nvCxnSpPr>
          <p:cNvPr id="352" name="Straight Connector 351">
            <a:extLst>
              <a:ext uri="{FF2B5EF4-FFF2-40B4-BE49-F238E27FC236}">
                <a16:creationId xmlns:a16="http://schemas.microsoft.com/office/drawing/2014/main" id="{C85DF9ED-A94B-B68A-B2EB-F35CB8322BB1}"/>
              </a:ext>
            </a:extLst>
          </p:cNvPr>
          <p:cNvCxnSpPr>
            <a:cxnSpLocks/>
            <a:stCxn id="351" idx="1"/>
            <a:endCxn id="350" idx="0"/>
          </p:cNvCxnSpPr>
          <p:nvPr/>
        </p:nvCxnSpPr>
        <p:spPr>
          <a:xfrm flipH="1">
            <a:off x="9342685" y="2224803"/>
            <a:ext cx="590492" cy="70382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53" name="TextBox 352">
            <a:extLst>
              <a:ext uri="{FF2B5EF4-FFF2-40B4-BE49-F238E27FC236}">
                <a16:creationId xmlns:a16="http://schemas.microsoft.com/office/drawing/2014/main" id="{1CEEAC1D-76F7-F4EE-2DE6-AED7F641A864}"/>
              </a:ext>
            </a:extLst>
          </p:cNvPr>
          <p:cNvSpPr txBox="1"/>
          <p:nvPr/>
        </p:nvSpPr>
        <p:spPr>
          <a:xfrm>
            <a:off x="10907674" y="1123009"/>
            <a:ext cx="1284326" cy="2800767"/>
          </a:xfrm>
          <a:prstGeom prst="rect">
            <a:avLst/>
          </a:prstGeom>
          <a:noFill/>
        </p:spPr>
        <p:txBody>
          <a:bodyPr wrap="none" rtlCol="0">
            <a:spAutoFit/>
          </a:bodyPr>
          <a:lstStyle/>
          <a:p>
            <a:r>
              <a:rPr lang="en-US" sz="800">
                <a:latin typeface="Roboto Medium" panose="02000000000000000000" pitchFamily="2" charset="0"/>
                <a:ea typeface="Roboto Medium" panose="02000000000000000000" pitchFamily="2" charset="0"/>
                <a:cs typeface="Roboto Medium" panose="02000000000000000000" pitchFamily="2" charset="0"/>
              </a:rPr>
              <a:t>Basking Ridge, NJ</a:t>
            </a:r>
          </a:p>
          <a:p>
            <a:r>
              <a:rPr lang="en-US" sz="800">
                <a:latin typeface="Roboto Medium" panose="02000000000000000000" pitchFamily="2" charset="0"/>
                <a:ea typeface="Roboto Medium" panose="02000000000000000000" pitchFamily="2" charset="0"/>
                <a:cs typeface="Roboto Medium" panose="02000000000000000000" pitchFamily="2" charset="0"/>
              </a:rPr>
              <a:t>Berkeley Heights, NJ</a:t>
            </a:r>
          </a:p>
          <a:p>
            <a:r>
              <a:rPr lang="en-US" sz="800">
                <a:latin typeface="Roboto Medium" panose="02000000000000000000" pitchFamily="2" charset="0"/>
                <a:ea typeface="Roboto Medium" panose="02000000000000000000" pitchFamily="2" charset="0"/>
                <a:cs typeface="Roboto Medium" panose="02000000000000000000" pitchFamily="2" charset="0"/>
              </a:rPr>
              <a:t>Branchburg, NJ</a:t>
            </a:r>
          </a:p>
          <a:p>
            <a:r>
              <a:rPr lang="en-US" sz="800">
                <a:latin typeface="Roboto Medium" panose="02000000000000000000" pitchFamily="2" charset="0"/>
                <a:ea typeface="Roboto Medium" panose="02000000000000000000" pitchFamily="2" charset="0"/>
                <a:cs typeface="Roboto Medium" panose="02000000000000000000" pitchFamily="2" charset="0"/>
              </a:rPr>
              <a:t>Bridgewater, NJ</a:t>
            </a:r>
          </a:p>
          <a:p>
            <a:r>
              <a:rPr lang="en-US" sz="800">
                <a:latin typeface="Roboto Medium" panose="02000000000000000000" pitchFamily="2" charset="0"/>
                <a:ea typeface="Roboto Medium" panose="02000000000000000000" pitchFamily="2" charset="0"/>
                <a:cs typeface="Roboto Medium" panose="02000000000000000000" pitchFamily="2" charset="0"/>
              </a:rPr>
              <a:t>Cherry Hill, NJ</a:t>
            </a:r>
          </a:p>
          <a:p>
            <a:r>
              <a:rPr lang="en-US" sz="800">
                <a:latin typeface="Roboto Medium" panose="02000000000000000000" pitchFamily="2" charset="0"/>
                <a:ea typeface="Roboto Medium" panose="02000000000000000000" pitchFamily="2" charset="0"/>
                <a:cs typeface="Roboto Medium" panose="02000000000000000000" pitchFamily="2" charset="0"/>
              </a:rPr>
              <a:t>Cranbury, NJ</a:t>
            </a:r>
          </a:p>
          <a:p>
            <a:r>
              <a:rPr lang="en-US" sz="800">
                <a:latin typeface="Roboto Medium" panose="02000000000000000000" pitchFamily="2" charset="0"/>
                <a:ea typeface="Roboto Medium" panose="02000000000000000000" pitchFamily="2" charset="0"/>
                <a:cs typeface="Roboto Medium" panose="02000000000000000000" pitchFamily="2" charset="0"/>
              </a:rPr>
              <a:t>Dayton, NJ</a:t>
            </a:r>
          </a:p>
          <a:p>
            <a:r>
              <a:rPr lang="en-US" sz="800">
                <a:latin typeface="Roboto Medium" panose="02000000000000000000" pitchFamily="2" charset="0"/>
                <a:ea typeface="Roboto Medium" panose="02000000000000000000" pitchFamily="2" charset="0"/>
                <a:cs typeface="Roboto Medium" panose="02000000000000000000" pitchFamily="2" charset="0"/>
              </a:rPr>
              <a:t>East Brunswick, NJ</a:t>
            </a:r>
          </a:p>
          <a:p>
            <a:r>
              <a:rPr lang="en-US" sz="800">
                <a:latin typeface="Roboto Medium" panose="02000000000000000000" pitchFamily="2" charset="0"/>
                <a:ea typeface="Roboto Medium" panose="02000000000000000000" pitchFamily="2" charset="0"/>
                <a:cs typeface="Roboto Medium" panose="02000000000000000000" pitchFamily="2" charset="0"/>
              </a:rPr>
              <a:t>East Hanover, NJ</a:t>
            </a:r>
          </a:p>
          <a:p>
            <a:r>
              <a:rPr lang="en-US" sz="800">
                <a:latin typeface="Roboto Medium" panose="02000000000000000000" pitchFamily="2" charset="0"/>
                <a:ea typeface="Roboto Medium" panose="02000000000000000000" pitchFamily="2" charset="0"/>
                <a:cs typeface="Roboto Medium" panose="02000000000000000000" pitchFamily="2" charset="0"/>
              </a:rPr>
              <a:t>East Windsor, NJ</a:t>
            </a:r>
          </a:p>
          <a:p>
            <a:r>
              <a:rPr lang="en-US" sz="800">
                <a:latin typeface="Roboto Medium" panose="02000000000000000000" pitchFamily="2" charset="0"/>
                <a:ea typeface="Roboto Medium" panose="02000000000000000000" pitchFamily="2" charset="0"/>
                <a:cs typeface="Roboto Medium" panose="02000000000000000000" pitchFamily="2" charset="0"/>
              </a:rPr>
              <a:t>Edison, NJ</a:t>
            </a:r>
          </a:p>
          <a:p>
            <a:r>
              <a:rPr lang="en-US" sz="800">
                <a:latin typeface="Roboto Medium" panose="02000000000000000000" pitchFamily="2" charset="0"/>
                <a:ea typeface="Roboto Medium" panose="02000000000000000000" pitchFamily="2" charset="0"/>
                <a:cs typeface="Roboto Medium" panose="02000000000000000000" pitchFamily="2" charset="0"/>
              </a:rPr>
              <a:t>Elizabeth, NJ</a:t>
            </a:r>
          </a:p>
          <a:p>
            <a:r>
              <a:rPr lang="en-US" sz="800">
                <a:latin typeface="Roboto Medium" panose="02000000000000000000" pitchFamily="2" charset="0"/>
                <a:ea typeface="Roboto Medium" panose="02000000000000000000" pitchFamily="2" charset="0"/>
                <a:cs typeface="Roboto Medium" panose="02000000000000000000" pitchFamily="2" charset="0"/>
              </a:rPr>
              <a:t>Fairfield, NJ</a:t>
            </a:r>
          </a:p>
          <a:p>
            <a:r>
              <a:rPr lang="en-US" sz="800">
                <a:latin typeface="Roboto Medium" panose="02000000000000000000" pitchFamily="2" charset="0"/>
                <a:ea typeface="Roboto Medium" panose="02000000000000000000" pitchFamily="2" charset="0"/>
                <a:cs typeface="Roboto Medium" panose="02000000000000000000" pitchFamily="2" charset="0"/>
              </a:rPr>
              <a:t>Iselin, NJ</a:t>
            </a:r>
          </a:p>
          <a:p>
            <a:r>
              <a:rPr lang="en-US" sz="800">
                <a:latin typeface="Roboto Medium" panose="02000000000000000000" pitchFamily="2" charset="0"/>
                <a:ea typeface="Roboto Medium" panose="02000000000000000000" pitchFamily="2" charset="0"/>
                <a:cs typeface="Roboto Medium" panose="02000000000000000000" pitchFamily="2" charset="0"/>
              </a:rPr>
              <a:t>Mahwah, NJ</a:t>
            </a:r>
          </a:p>
          <a:p>
            <a:r>
              <a:rPr lang="en-US" sz="800">
                <a:latin typeface="Roboto Medium" panose="02000000000000000000" pitchFamily="2" charset="0"/>
                <a:ea typeface="Roboto Medium" panose="02000000000000000000" pitchFamily="2" charset="0"/>
                <a:cs typeface="Roboto Medium" panose="02000000000000000000" pitchFamily="2" charset="0"/>
              </a:rPr>
              <a:t>Monmouth Junction, NJ</a:t>
            </a:r>
          </a:p>
          <a:p>
            <a:r>
              <a:rPr lang="en-US" sz="800">
                <a:latin typeface="Roboto Medium" panose="02000000000000000000" pitchFamily="2" charset="0"/>
                <a:ea typeface="Roboto Medium" panose="02000000000000000000" pitchFamily="2" charset="0"/>
                <a:cs typeface="Roboto Medium" panose="02000000000000000000" pitchFamily="2" charset="0"/>
              </a:rPr>
              <a:t>Parsippany, NJ</a:t>
            </a:r>
          </a:p>
          <a:p>
            <a:r>
              <a:rPr lang="en-US" sz="800">
                <a:latin typeface="Roboto Medium" panose="02000000000000000000" pitchFamily="2" charset="0"/>
                <a:ea typeface="Roboto Medium" panose="02000000000000000000" pitchFamily="2" charset="0"/>
                <a:cs typeface="Roboto Medium" panose="02000000000000000000" pitchFamily="2" charset="0"/>
              </a:rPr>
              <a:t>Pennington, NJ</a:t>
            </a:r>
          </a:p>
          <a:p>
            <a:r>
              <a:rPr lang="en-US" sz="800">
                <a:latin typeface="Roboto Medium" panose="02000000000000000000" pitchFamily="2" charset="0"/>
                <a:ea typeface="Roboto Medium" panose="02000000000000000000" pitchFamily="2" charset="0"/>
                <a:cs typeface="Roboto Medium" panose="02000000000000000000" pitchFamily="2" charset="0"/>
              </a:rPr>
              <a:t>Piscataway, NJ</a:t>
            </a:r>
          </a:p>
          <a:p>
            <a:r>
              <a:rPr lang="en-US" sz="800">
                <a:latin typeface="Roboto Medium" panose="02000000000000000000" pitchFamily="2" charset="0"/>
                <a:ea typeface="Roboto Medium" panose="02000000000000000000" pitchFamily="2" charset="0"/>
                <a:cs typeface="Roboto Medium" panose="02000000000000000000" pitchFamily="2" charset="0"/>
              </a:rPr>
              <a:t>Princeton, NJ</a:t>
            </a:r>
          </a:p>
          <a:p>
            <a:r>
              <a:rPr lang="en-US" sz="800">
                <a:latin typeface="Roboto Medium" panose="02000000000000000000" pitchFamily="2" charset="0"/>
                <a:ea typeface="Roboto Medium" panose="02000000000000000000" pitchFamily="2" charset="0"/>
                <a:cs typeface="Roboto Medium" panose="02000000000000000000" pitchFamily="2" charset="0"/>
              </a:rPr>
              <a:t>Somerset, NJ</a:t>
            </a:r>
          </a:p>
          <a:p>
            <a:r>
              <a:rPr lang="en-US" sz="800">
                <a:latin typeface="Roboto Medium" panose="02000000000000000000" pitchFamily="2" charset="0"/>
                <a:ea typeface="Roboto Medium" panose="02000000000000000000" pitchFamily="2" charset="0"/>
                <a:cs typeface="Roboto Medium" panose="02000000000000000000" pitchFamily="2" charset="0"/>
              </a:rPr>
              <a:t>Warren, NJ</a:t>
            </a:r>
          </a:p>
        </p:txBody>
      </p:sp>
      <p:sp>
        <p:nvSpPr>
          <p:cNvPr id="354" name="Oval 353">
            <a:extLst>
              <a:ext uri="{FF2B5EF4-FFF2-40B4-BE49-F238E27FC236}">
                <a16:creationId xmlns:a16="http://schemas.microsoft.com/office/drawing/2014/main" id="{16F56F4C-A0A4-5020-8D3F-1018E1DEDA5C}"/>
              </a:ext>
            </a:extLst>
          </p:cNvPr>
          <p:cNvSpPr/>
          <p:nvPr/>
        </p:nvSpPr>
        <p:spPr>
          <a:xfrm>
            <a:off x="8808664" y="338042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2C5DB5B-1EBD-FA3E-8D32-0B1F2F52F53E}"/>
              </a:ext>
            </a:extLst>
          </p:cNvPr>
          <p:cNvSpPr/>
          <p:nvPr/>
        </p:nvSpPr>
        <p:spPr>
          <a:xfrm>
            <a:off x="8856314" y="334412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4BB7E52C-A2EE-A934-12DB-64D238B1D35C}"/>
              </a:ext>
            </a:extLst>
          </p:cNvPr>
          <p:cNvSpPr/>
          <p:nvPr/>
        </p:nvSpPr>
        <p:spPr>
          <a:xfrm>
            <a:off x="8814167" y="333116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B701F30C-6FCF-2231-77B2-8E8854559D29}"/>
              </a:ext>
            </a:extLst>
          </p:cNvPr>
          <p:cNvSpPr/>
          <p:nvPr/>
        </p:nvSpPr>
        <p:spPr>
          <a:xfrm>
            <a:off x="8741684" y="343838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7C1DA076-ADD2-85A9-EEF3-1C094A89674E}"/>
              </a:ext>
            </a:extLst>
          </p:cNvPr>
          <p:cNvSpPr/>
          <p:nvPr/>
        </p:nvSpPr>
        <p:spPr>
          <a:xfrm>
            <a:off x="8848979" y="3430114"/>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9" name="Straight Connector 358">
            <a:extLst>
              <a:ext uri="{FF2B5EF4-FFF2-40B4-BE49-F238E27FC236}">
                <a16:creationId xmlns:a16="http://schemas.microsoft.com/office/drawing/2014/main" id="{1130DA47-9A06-7E37-262F-826019A00E07}"/>
              </a:ext>
            </a:extLst>
          </p:cNvPr>
          <p:cNvCxnSpPr>
            <a:stCxn id="315" idx="1"/>
            <a:endCxn id="357" idx="6"/>
          </p:cNvCxnSpPr>
          <p:nvPr/>
        </p:nvCxnSpPr>
        <p:spPr>
          <a:xfrm flipH="1">
            <a:off x="8814571" y="3468238"/>
            <a:ext cx="1118606" cy="658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60" name="Oval 359">
            <a:extLst>
              <a:ext uri="{FF2B5EF4-FFF2-40B4-BE49-F238E27FC236}">
                <a16:creationId xmlns:a16="http://schemas.microsoft.com/office/drawing/2014/main" id="{6F4E401B-0851-D8FC-1A46-497CF7B26B02}"/>
              </a:ext>
            </a:extLst>
          </p:cNvPr>
          <p:cNvSpPr/>
          <p:nvPr/>
        </p:nvSpPr>
        <p:spPr>
          <a:xfrm>
            <a:off x="8758837" y="3535285"/>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77A27BD7-1E3A-D424-2DCD-F1A1B1F398D9}"/>
              </a:ext>
            </a:extLst>
          </p:cNvPr>
          <p:cNvSpPr/>
          <p:nvPr/>
        </p:nvSpPr>
        <p:spPr>
          <a:xfrm>
            <a:off x="8879869" y="348281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7EB8F79F-852D-5976-DEDF-97B1F0AC4983}"/>
              </a:ext>
            </a:extLst>
          </p:cNvPr>
          <p:cNvSpPr/>
          <p:nvPr/>
        </p:nvSpPr>
        <p:spPr>
          <a:xfrm>
            <a:off x="8789727" y="331201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5AC4895A-60D5-B908-3F56-07574D39DFD0}"/>
              </a:ext>
            </a:extLst>
          </p:cNvPr>
          <p:cNvSpPr/>
          <p:nvPr/>
        </p:nvSpPr>
        <p:spPr>
          <a:xfrm>
            <a:off x="8872958" y="3394223"/>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4" name="Straight Connector 363">
            <a:extLst>
              <a:ext uri="{FF2B5EF4-FFF2-40B4-BE49-F238E27FC236}">
                <a16:creationId xmlns:a16="http://schemas.microsoft.com/office/drawing/2014/main" id="{A934499B-77CA-7BFA-A21C-3B952B14A537}"/>
              </a:ext>
            </a:extLst>
          </p:cNvPr>
          <p:cNvCxnSpPr>
            <a:cxnSpLocks/>
            <a:stCxn id="363" idx="6"/>
            <a:endCxn id="353" idx="1"/>
          </p:cNvCxnSpPr>
          <p:nvPr/>
        </p:nvCxnSpPr>
        <p:spPr>
          <a:xfrm flipV="1">
            <a:off x="8945845" y="2550877"/>
            <a:ext cx="1961829" cy="87979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65" name="Oval 364">
            <a:extLst>
              <a:ext uri="{FF2B5EF4-FFF2-40B4-BE49-F238E27FC236}">
                <a16:creationId xmlns:a16="http://schemas.microsoft.com/office/drawing/2014/main" id="{EAB0D9EF-E2BE-4252-357E-8F410FCF0494}"/>
              </a:ext>
            </a:extLst>
          </p:cNvPr>
          <p:cNvSpPr/>
          <p:nvPr/>
        </p:nvSpPr>
        <p:spPr>
          <a:xfrm>
            <a:off x="8809519" y="3418890"/>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CC23880-9A15-E408-565D-8AFCE818F7D3}"/>
              </a:ext>
            </a:extLst>
          </p:cNvPr>
          <p:cNvSpPr/>
          <p:nvPr/>
        </p:nvSpPr>
        <p:spPr>
          <a:xfrm>
            <a:off x="8922081" y="3238856"/>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4B055E1B-0318-ABA6-9A08-CDCC6126A9AC}"/>
              </a:ext>
            </a:extLst>
          </p:cNvPr>
          <p:cNvSpPr/>
          <p:nvPr/>
        </p:nvSpPr>
        <p:spPr>
          <a:xfrm>
            <a:off x="6048612" y="2778381"/>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8" name="Straight Connector 367">
            <a:extLst>
              <a:ext uri="{FF2B5EF4-FFF2-40B4-BE49-F238E27FC236}">
                <a16:creationId xmlns:a16="http://schemas.microsoft.com/office/drawing/2014/main" id="{226677DC-E9C0-D42B-5FFA-603BE3917E57}"/>
              </a:ext>
            </a:extLst>
          </p:cNvPr>
          <p:cNvCxnSpPr>
            <a:cxnSpLocks/>
            <a:stCxn id="369" idx="2"/>
            <a:endCxn id="367" idx="1"/>
          </p:cNvCxnSpPr>
          <p:nvPr/>
        </p:nvCxnSpPr>
        <p:spPr>
          <a:xfrm>
            <a:off x="5394684" y="1757688"/>
            <a:ext cx="664602" cy="103136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69" name="TextBox 368">
            <a:extLst>
              <a:ext uri="{FF2B5EF4-FFF2-40B4-BE49-F238E27FC236}">
                <a16:creationId xmlns:a16="http://schemas.microsoft.com/office/drawing/2014/main" id="{B87B7360-4644-B656-6B6C-17455DE19DF5}"/>
              </a:ext>
            </a:extLst>
          </p:cNvPr>
          <p:cNvSpPr txBox="1"/>
          <p:nvPr/>
        </p:nvSpPr>
        <p:spPr>
          <a:xfrm>
            <a:off x="4929652" y="1542244"/>
            <a:ext cx="930063" cy="215444"/>
          </a:xfrm>
          <a:prstGeom prst="rect">
            <a:avLst/>
          </a:prstGeom>
          <a:noFill/>
        </p:spPr>
        <p:txBody>
          <a:bodyPr wrap="none" rtlCol="0">
            <a:spAutoFit/>
          </a:bodyPr>
          <a:lstStyle/>
          <a:p>
            <a:pPr algn="ctr"/>
            <a:r>
              <a:rPr lang="en-US" sz="800"/>
              <a:t>Minneapolis, MN</a:t>
            </a:r>
          </a:p>
        </p:txBody>
      </p:sp>
      <p:sp>
        <p:nvSpPr>
          <p:cNvPr id="370" name="Oval 369">
            <a:extLst>
              <a:ext uri="{FF2B5EF4-FFF2-40B4-BE49-F238E27FC236}">
                <a16:creationId xmlns:a16="http://schemas.microsoft.com/office/drawing/2014/main" id="{38FD341A-E99E-346E-B5B0-D5A462767719}"/>
              </a:ext>
            </a:extLst>
          </p:cNvPr>
          <p:cNvSpPr/>
          <p:nvPr/>
        </p:nvSpPr>
        <p:spPr>
          <a:xfrm>
            <a:off x="7194420" y="3082408"/>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xtBox 370">
            <a:extLst>
              <a:ext uri="{FF2B5EF4-FFF2-40B4-BE49-F238E27FC236}">
                <a16:creationId xmlns:a16="http://schemas.microsoft.com/office/drawing/2014/main" id="{1D2D7782-72A8-167B-CD0A-7A29CC8CFCD8}"/>
              </a:ext>
            </a:extLst>
          </p:cNvPr>
          <p:cNvSpPr txBox="1"/>
          <p:nvPr/>
        </p:nvSpPr>
        <p:spPr>
          <a:xfrm>
            <a:off x="6608308" y="1845167"/>
            <a:ext cx="673581" cy="215444"/>
          </a:xfrm>
          <a:prstGeom prst="rect">
            <a:avLst/>
          </a:prstGeom>
          <a:noFill/>
        </p:spPr>
        <p:txBody>
          <a:bodyPr wrap="none" rtlCol="0">
            <a:spAutoFit/>
          </a:bodyPr>
          <a:lstStyle/>
          <a:p>
            <a:pPr algn="ctr"/>
            <a:r>
              <a:rPr lang="en-US" sz="800"/>
              <a:t>Allegan, MI</a:t>
            </a:r>
          </a:p>
        </p:txBody>
      </p:sp>
      <p:cxnSp>
        <p:nvCxnSpPr>
          <p:cNvPr id="372" name="Straight Connector 371">
            <a:extLst>
              <a:ext uri="{FF2B5EF4-FFF2-40B4-BE49-F238E27FC236}">
                <a16:creationId xmlns:a16="http://schemas.microsoft.com/office/drawing/2014/main" id="{63EBB73F-B60C-7A4D-BFB0-771DF065570B}"/>
              </a:ext>
            </a:extLst>
          </p:cNvPr>
          <p:cNvCxnSpPr>
            <a:stCxn id="371" idx="2"/>
            <a:endCxn id="370" idx="0"/>
          </p:cNvCxnSpPr>
          <p:nvPr/>
        </p:nvCxnSpPr>
        <p:spPr>
          <a:xfrm>
            <a:off x="6945099" y="2060611"/>
            <a:ext cx="285765" cy="1021797"/>
          </a:xfrm>
          <a:prstGeom prst="line">
            <a:avLst/>
          </a:prstGeom>
          <a:ln w="6350"/>
        </p:spPr>
        <p:style>
          <a:lnRef idx="2">
            <a:schemeClr val="dk1"/>
          </a:lnRef>
          <a:fillRef idx="0">
            <a:schemeClr val="dk1"/>
          </a:fillRef>
          <a:effectRef idx="1">
            <a:schemeClr val="dk1"/>
          </a:effectRef>
          <a:fontRef idx="minor">
            <a:schemeClr val="tx1"/>
          </a:fontRef>
        </p:style>
      </p:cxnSp>
      <p:sp>
        <p:nvSpPr>
          <p:cNvPr id="373" name="Oval 372">
            <a:extLst>
              <a:ext uri="{FF2B5EF4-FFF2-40B4-BE49-F238E27FC236}">
                <a16:creationId xmlns:a16="http://schemas.microsoft.com/office/drawing/2014/main" id="{1D8E9B3B-276A-94A2-91F1-BFEE61996233}"/>
              </a:ext>
            </a:extLst>
          </p:cNvPr>
          <p:cNvSpPr/>
          <p:nvPr/>
        </p:nvSpPr>
        <p:spPr>
          <a:xfrm>
            <a:off x="7837907" y="4550172"/>
            <a:ext cx="72887" cy="72887"/>
          </a:xfrm>
          <a:prstGeom prst="ellipse">
            <a:avLst/>
          </a:prstGeom>
          <a:solidFill>
            <a:srgbClr val="F04C2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236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F099F-02ED-1CF0-35ED-2D68DD903F22}"/>
            </a:ext>
          </a:extLst>
        </p:cNvPr>
        <p:cNvGrpSpPr/>
        <p:nvPr/>
      </p:nvGrpSpPr>
      <p:grpSpPr>
        <a:xfrm>
          <a:off x="0" y="0"/>
          <a:ext cx="0" cy="0"/>
          <a:chOff x="0" y="0"/>
          <a:chExt cx="0" cy="0"/>
        </a:xfrm>
      </p:grpSpPr>
      <p:pic>
        <p:nvPicPr>
          <p:cNvPr id="5" name="Picture 4" descr="A close-up of a blue and white network&#10;&#10;AI-generated content may be incorrect.">
            <a:extLst>
              <a:ext uri="{FF2B5EF4-FFF2-40B4-BE49-F238E27FC236}">
                <a16:creationId xmlns:a16="http://schemas.microsoft.com/office/drawing/2014/main" id="{ECA9BA88-EF01-3A7D-9D40-D5D5421DCABD}"/>
              </a:ext>
            </a:extLst>
          </p:cNvPr>
          <p:cNvPicPr>
            <a:picLocks noChangeAspect="1"/>
          </p:cNvPicPr>
          <p:nvPr/>
        </p:nvPicPr>
        <p:blipFill>
          <a:blip r:embed="rId2"/>
          <a:srcRect l="-1" t="37105" r="34228" b="7399"/>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15F2F6B-2274-DB4A-A1C5-526F4D882BCD}"/>
              </a:ext>
            </a:extLst>
          </p:cNvPr>
          <p:cNvSpPr>
            <a:spLocks noGrp="1"/>
          </p:cNvSpPr>
          <p:nvPr>
            <p:ph type="title"/>
          </p:nvPr>
        </p:nvSpPr>
        <p:spPr>
          <a:xfrm>
            <a:off x="3582138" y="1771325"/>
            <a:ext cx="7695462" cy="1479033"/>
          </a:xfrm>
        </p:spPr>
        <p:txBody>
          <a:bodyPr anchor="t">
            <a:normAutofit/>
          </a:bodyPr>
          <a:lstStyle/>
          <a:p>
            <a:r>
              <a:rPr lang="en-US" sz="4800">
                <a:latin typeface="Roboto Medium" panose="02000000000000000000" pitchFamily="2" charset="0"/>
                <a:ea typeface="Roboto Medium" panose="02000000000000000000" pitchFamily="2" charset="0"/>
                <a:cs typeface="Roboto Medium" panose="02000000000000000000" pitchFamily="2" charset="0"/>
              </a:rPr>
              <a:t>Generic Savings At Risk</a:t>
            </a:r>
          </a:p>
        </p:txBody>
      </p:sp>
      <p:pic>
        <p:nvPicPr>
          <p:cNvPr id="6" name="Picture 5" descr="Logo, company name&#10;&#10;Description automatically generated">
            <a:extLst>
              <a:ext uri="{FF2B5EF4-FFF2-40B4-BE49-F238E27FC236}">
                <a16:creationId xmlns:a16="http://schemas.microsoft.com/office/drawing/2014/main" id="{14450254-ED99-386F-83C6-45DB374B3944}"/>
              </a:ext>
            </a:extLst>
          </p:cNvPr>
          <p:cNvPicPr>
            <a:picLocks noChangeAspect="1"/>
          </p:cNvPicPr>
          <p:nvPr/>
        </p:nvPicPr>
        <p:blipFill>
          <a:blip r:embed="rId3"/>
          <a:stretch>
            <a:fillRect/>
          </a:stretch>
        </p:blipFill>
        <p:spPr>
          <a:xfrm>
            <a:off x="914400" y="1376588"/>
            <a:ext cx="2318822" cy="1479033"/>
          </a:xfrm>
          <a:prstGeom prst="rect">
            <a:avLst/>
          </a:prstGeom>
        </p:spPr>
      </p:pic>
      <p:sp>
        <p:nvSpPr>
          <p:cNvPr id="8" name="Subtitle 2">
            <a:extLst>
              <a:ext uri="{FF2B5EF4-FFF2-40B4-BE49-F238E27FC236}">
                <a16:creationId xmlns:a16="http://schemas.microsoft.com/office/drawing/2014/main" id="{63EC8DA7-103E-D717-0901-E074B6D5ADAA}"/>
              </a:ext>
            </a:extLst>
          </p:cNvPr>
          <p:cNvSpPr txBox="1">
            <a:spLocks/>
          </p:cNvSpPr>
          <p:nvPr/>
        </p:nvSpPr>
        <p:spPr>
          <a:xfrm>
            <a:off x="3582138" y="1026821"/>
            <a:ext cx="7695462"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400" b="1" spc="300">
                <a:latin typeface="Roboto Black" panose="02000000000000000000" pitchFamily="2" charset="0"/>
                <a:ea typeface="Roboto Black" panose="02000000000000000000" pitchFamily="2" charset="0"/>
                <a:cs typeface="Roboto Black" panose="02000000000000000000" pitchFamily="2" charset="0"/>
              </a:rPr>
              <a:t>THE U.S. GENERIC &amp; BIOSIMILAR MEDICINES SAVINGS REPORT</a:t>
            </a:r>
          </a:p>
        </p:txBody>
      </p:sp>
    </p:spTree>
    <p:extLst>
      <p:ext uri="{BB962C8B-B14F-4D97-AF65-F5344CB8AC3E}">
        <p14:creationId xmlns:p14="http://schemas.microsoft.com/office/powerpoint/2010/main" val="1567983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5E2AA-EE04-F8EA-B2C9-BECBAF9A3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20A52-BA1C-4CA9-6F9B-0F7D74864851}"/>
              </a:ext>
            </a:extLst>
          </p:cNvPr>
          <p:cNvSpPr>
            <a:spLocks noGrp="1"/>
          </p:cNvSpPr>
          <p:nvPr>
            <p:ph type="title"/>
          </p:nvPr>
        </p:nvSpPr>
        <p:spPr>
          <a:xfrm>
            <a:off x="838200" y="365124"/>
            <a:ext cx="10649646" cy="1266931"/>
          </a:xfrm>
        </p:spPr>
        <p:txBody>
          <a:bodyPr anchor="t">
            <a:normAutofit fontScale="90000"/>
          </a:bodyPr>
          <a:lstStyle/>
          <a:p>
            <a:pPr>
              <a:lnSpc>
                <a:spcPct val="100000"/>
              </a:lnSpc>
              <a:spcBef>
                <a:spcPts val="0"/>
              </a:spcBef>
              <a:spcAft>
                <a:spcPts val="1000"/>
              </a:spcAft>
            </a:pPr>
            <a:r>
              <a:rPr lang="en-US" sz="3100" b="1">
                <a:latin typeface="Roboto Black" panose="02000000000000000000" pitchFamily="2" charset="0"/>
                <a:ea typeface="Roboto Black" panose="02000000000000000000" pitchFamily="2" charset="0"/>
                <a:cs typeface="Roboto Black" panose="02000000000000000000" pitchFamily="2" charset="0"/>
              </a:rPr>
              <a:t>Generic Uptake Is Lower for Generics Entering in the Last 5 Years Compared to Those Entering 10–20 Years Ago</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Average Generic Uptake for Small Molecule Generics by Generic Entry Year</a:t>
            </a:r>
          </a:p>
        </p:txBody>
      </p:sp>
      <p:sp>
        <p:nvSpPr>
          <p:cNvPr id="4" name="TextBox 3">
            <a:extLst>
              <a:ext uri="{FF2B5EF4-FFF2-40B4-BE49-F238E27FC236}">
                <a16:creationId xmlns:a16="http://schemas.microsoft.com/office/drawing/2014/main" id="{28B581C0-5325-9679-3513-52963F279CCF}"/>
              </a:ext>
            </a:extLst>
          </p:cNvPr>
          <p:cNvSpPr txBox="1"/>
          <p:nvPr/>
        </p:nvSpPr>
        <p:spPr>
          <a:xfrm>
            <a:off x="838200" y="6123802"/>
            <a:ext cx="8412126"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a:t>
            </a:r>
            <a:r>
              <a:rPr lang="en-US" sz="1200" err="1">
                <a:solidFill>
                  <a:srgbClr val="595959"/>
                </a:solidFill>
                <a:latin typeface="Roboto Medium" panose="02000000000000000000" pitchFamily="2" charset="0"/>
                <a:ea typeface="Roboto Medium" panose="02000000000000000000" pitchFamily="2" charset="0"/>
                <a:cs typeface="Roboto Medium" panose="02000000000000000000" pitchFamily="2" charset="0"/>
              </a:rPr>
              <a:t>Insitute</a:t>
            </a:r>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 for Human Data Science. April 2025. Understanding the Use of Medicines in the U.S. 2025: Evolving Standards of Care, Patient Access, and Spending. Available from </a:t>
            </a:r>
            <a:r>
              <a:rPr lang="en-US" sz="1200" err="1">
                <a:solidFill>
                  <a:srgbClr val="0083BF"/>
                </a:solidFill>
                <a:latin typeface="Roboto Medium" panose="02000000000000000000" pitchFamily="2" charset="0"/>
                <a:ea typeface="Roboto Medium" panose="02000000000000000000" pitchFamily="2" charset="0"/>
                <a:cs typeface="Roboto Medium" panose="02000000000000000000" pitchFamily="2" charset="0"/>
              </a:rPr>
              <a:t>iqviainstitute.org</a:t>
            </a:r>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a:t>
            </a:r>
          </a:p>
        </p:txBody>
      </p:sp>
      <p:pic>
        <p:nvPicPr>
          <p:cNvPr id="9" name="Picture 8" descr="Logo, company name&#10;&#10;Description automatically generated">
            <a:extLst>
              <a:ext uri="{FF2B5EF4-FFF2-40B4-BE49-F238E27FC236}">
                <a16:creationId xmlns:a16="http://schemas.microsoft.com/office/drawing/2014/main" id="{833EC224-1A95-90FB-CD7C-4C6BA1040DD9}"/>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6" name="Content Placeholder 5">
            <a:extLst>
              <a:ext uri="{FF2B5EF4-FFF2-40B4-BE49-F238E27FC236}">
                <a16:creationId xmlns:a16="http://schemas.microsoft.com/office/drawing/2014/main" id="{E6D75FC5-E8F5-0750-8CA3-2DF78267CBA8}"/>
              </a:ext>
            </a:extLst>
          </p:cNvPr>
          <p:cNvGraphicFramePr>
            <a:graphicFrameLocks noGrp="1"/>
          </p:cNvGraphicFramePr>
          <p:nvPr>
            <p:ph idx="1"/>
            <p:extLst>
              <p:ext uri="{D42A27DB-BD31-4B8C-83A1-F6EECF244321}">
                <p14:modId xmlns:p14="http://schemas.microsoft.com/office/powerpoint/2010/main" val="4291903310"/>
              </p:ext>
            </p:extLst>
          </p:nvPr>
        </p:nvGraphicFramePr>
        <p:xfrm>
          <a:off x="838200" y="1825625"/>
          <a:ext cx="10515600" cy="39139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6843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342B1-6383-3E4C-A19F-0E749EC3E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70E81-9625-2B9D-3E8B-E308ED36862D}"/>
              </a:ext>
            </a:extLst>
          </p:cNvPr>
          <p:cNvSpPr>
            <a:spLocks noGrp="1"/>
          </p:cNvSpPr>
          <p:nvPr>
            <p:ph type="title"/>
          </p:nvPr>
        </p:nvSpPr>
        <p:spPr>
          <a:xfrm>
            <a:off x="838200" y="209791"/>
            <a:ext cx="10728158" cy="912259"/>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Summary: Across All First Generics Launched in 2024, an Average of 24% of Medicare and 78% of Commercial Plans Provide Coverage in FY 2025</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24985CA0-7D29-6C09-D743-AC29944321A7}"/>
              </a:ext>
            </a:extLst>
          </p:cNvPr>
          <p:cNvSpPr txBox="1"/>
          <p:nvPr/>
        </p:nvSpPr>
        <p:spPr>
          <a:xfrm>
            <a:off x="3717758" y="5433828"/>
            <a:ext cx="4969042" cy="461665"/>
          </a:xfrm>
          <a:prstGeom prst="rect">
            <a:avLst/>
          </a:prstGeom>
          <a:noFill/>
        </p:spPr>
        <p:txBody>
          <a:bodyPr wrap="square">
            <a:spAutoFit/>
          </a:bodyPr>
          <a:lstStyle/>
          <a:p>
            <a:r>
              <a:rPr lang="en-US" sz="1200">
                <a:latin typeface="Roboto Medium" panose="02000000000000000000" pitchFamily="2" charset="0"/>
                <a:ea typeface="Roboto Medium" panose="02000000000000000000" pitchFamily="2" charset="0"/>
                <a:cs typeface="Roboto Medium" panose="02000000000000000000" pitchFamily="2" charset="0"/>
              </a:rPr>
              <a:t>*Note: New commercial analyses were conducted using Clarivate data; previous analyses were conducted using MMIT data</a:t>
            </a:r>
          </a:p>
        </p:txBody>
      </p:sp>
      <p:graphicFrame>
        <p:nvGraphicFramePr>
          <p:cNvPr id="3" name="Table 4">
            <a:extLst>
              <a:ext uri="{FF2B5EF4-FFF2-40B4-BE49-F238E27FC236}">
                <a16:creationId xmlns:a16="http://schemas.microsoft.com/office/drawing/2014/main" id="{BCD2698B-657C-8272-C343-8733AEB06916}"/>
              </a:ext>
            </a:extLst>
          </p:cNvPr>
          <p:cNvGraphicFramePr>
            <a:graphicFrameLocks noGrp="1"/>
          </p:cNvGraphicFramePr>
          <p:nvPr>
            <p:extLst>
              <p:ext uri="{D42A27DB-BD31-4B8C-83A1-F6EECF244321}">
                <p14:modId xmlns:p14="http://schemas.microsoft.com/office/powerpoint/2010/main" val="3789682623"/>
              </p:ext>
            </p:extLst>
          </p:nvPr>
        </p:nvGraphicFramePr>
        <p:xfrm>
          <a:off x="625642" y="1211596"/>
          <a:ext cx="10940724" cy="3949065"/>
        </p:xfrm>
        <a:graphic>
          <a:graphicData uri="http://schemas.openxmlformats.org/drawingml/2006/table">
            <a:tbl>
              <a:tblPr firstRow="1" bandRow="1">
                <a:tableStyleId>{5C22544A-7EE6-4342-B048-85BDC9FD1C3A}</a:tableStyleId>
              </a:tblPr>
              <a:tblGrid>
                <a:gridCol w="863744">
                  <a:extLst>
                    <a:ext uri="{9D8B030D-6E8A-4147-A177-3AD203B41FA5}">
                      <a16:colId xmlns:a16="http://schemas.microsoft.com/office/drawing/2014/main" val="527032770"/>
                    </a:ext>
                  </a:extLst>
                </a:gridCol>
                <a:gridCol w="503849">
                  <a:extLst>
                    <a:ext uri="{9D8B030D-6E8A-4147-A177-3AD203B41FA5}">
                      <a16:colId xmlns:a16="http://schemas.microsoft.com/office/drawing/2014/main" val="2811927433"/>
                    </a:ext>
                  </a:extLst>
                </a:gridCol>
                <a:gridCol w="503849">
                  <a:extLst>
                    <a:ext uri="{9D8B030D-6E8A-4147-A177-3AD203B41FA5}">
                      <a16:colId xmlns:a16="http://schemas.microsoft.com/office/drawing/2014/main" val="3979800508"/>
                    </a:ext>
                  </a:extLst>
                </a:gridCol>
                <a:gridCol w="503849">
                  <a:extLst>
                    <a:ext uri="{9D8B030D-6E8A-4147-A177-3AD203B41FA5}">
                      <a16:colId xmlns:a16="http://schemas.microsoft.com/office/drawing/2014/main" val="3898614853"/>
                    </a:ext>
                  </a:extLst>
                </a:gridCol>
                <a:gridCol w="503849">
                  <a:extLst>
                    <a:ext uri="{9D8B030D-6E8A-4147-A177-3AD203B41FA5}">
                      <a16:colId xmlns:a16="http://schemas.microsoft.com/office/drawing/2014/main" val="2956125822"/>
                    </a:ext>
                  </a:extLst>
                </a:gridCol>
                <a:gridCol w="503849">
                  <a:extLst>
                    <a:ext uri="{9D8B030D-6E8A-4147-A177-3AD203B41FA5}">
                      <a16:colId xmlns:a16="http://schemas.microsoft.com/office/drawing/2014/main" val="3959542667"/>
                    </a:ext>
                  </a:extLst>
                </a:gridCol>
                <a:gridCol w="503849">
                  <a:extLst>
                    <a:ext uri="{9D8B030D-6E8A-4147-A177-3AD203B41FA5}">
                      <a16:colId xmlns:a16="http://schemas.microsoft.com/office/drawing/2014/main" val="1262222984"/>
                    </a:ext>
                  </a:extLst>
                </a:gridCol>
                <a:gridCol w="503849">
                  <a:extLst>
                    <a:ext uri="{9D8B030D-6E8A-4147-A177-3AD203B41FA5}">
                      <a16:colId xmlns:a16="http://schemas.microsoft.com/office/drawing/2014/main" val="1443690733"/>
                    </a:ext>
                  </a:extLst>
                </a:gridCol>
                <a:gridCol w="503849">
                  <a:extLst>
                    <a:ext uri="{9D8B030D-6E8A-4147-A177-3AD203B41FA5}">
                      <a16:colId xmlns:a16="http://schemas.microsoft.com/office/drawing/2014/main" val="1104473048"/>
                    </a:ext>
                  </a:extLst>
                </a:gridCol>
                <a:gridCol w="503849">
                  <a:extLst>
                    <a:ext uri="{9D8B030D-6E8A-4147-A177-3AD203B41FA5}">
                      <a16:colId xmlns:a16="http://schemas.microsoft.com/office/drawing/2014/main" val="4263327050"/>
                    </a:ext>
                  </a:extLst>
                </a:gridCol>
                <a:gridCol w="503849">
                  <a:extLst>
                    <a:ext uri="{9D8B030D-6E8A-4147-A177-3AD203B41FA5}">
                      <a16:colId xmlns:a16="http://schemas.microsoft.com/office/drawing/2014/main" val="783651063"/>
                    </a:ext>
                  </a:extLst>
                </a:gridCol>
                <a:gridCol w="503849">
                  <a:extLst>
                    <a:ext uri="{9D8B030D-6E8A-4147-A177-3AD203B41FA5}">
                      <a16:colId xmlns:a16="http://schemas.microsoft.com/office/drawing/2014/main" val="1954019915"/>
                    </a:ext>
                  </a:extLst>
                </a:gridCol>
                <a:gridCol w="503849">
                  <a:extLst>
                    <a:ext uri="{9D8B030D-6E8A-4147-A177-3AD203B41FA5}">
                      <a16:colId xmlns:a16="http://schemas.microsoft.com/office/drawing/2014/main" val="3867695151"/>
                    </a:ext>
                  </a:extLst>
                </a:gridCol>
                <a:gridCol w="503849">
                  <a:extLst>
                    <a:ext uri="{9D8B030D-6E8A-4147-A177-3AD203B41FA5}">
                      <a16:colId xmlns:a16="http://schemas.microsoft.com/office/drawing/2014/main" val="1037357659"/>
                    </a:ext>
                  </a:extLst>
                </a:gridCol>
                <a:gridCol w="503849">
                  <a:extLst>
                    <a:ext uri="{9D8B030D-6E8A-4147-A177-3AD203B41FA5}">
                      <a16:colId xmlns:a16="http://schemas.microsoft.com/office/drawing/2014/main" val="2400825832"/>
                    </a:ext>
                  </a:extLst>
                </a:gridCol>
                <a:gridCol w="503849">
                  <a:extLst>
                    <a:ext uri="{9D8B030D-6E8A-4147-A177-3AD203B41FA5}">
                      <a16:colId xmlns:a16="http://schemas.microsoft.com/office/drawing/2014/main" val="4284889696"/>
                    </a:ext>
                  </a:extLst>
                </a:gridCol>
                <a:gridCol w="503849">
                  <a:extLst>
                    <a:ext uri="{9D8B030D-6E8A-4147-A177-3AD203B41FA5}">
                      <a16:colId xmlns:a16="http://schemas.microsoft.com/office/drawing/2014/main" val="1813083994"/>
                    </a:ext>
                  </a:extLst>
                </a:gridCol>
                <a:gridCol w="503849">
                  <a:extLst>
                    <a:ext uri="{9D8B030D-6E8A-4147-A177-3AD203B41FA5}">
                      <a16:colId xmlns:a16="http://schemas.microsoft.com/office/drawing/2014/main" val="2202923514"/>
                    </a:ext>
                  </a:extLst>
                </a:gridCol>
                <a:gridCol w="503849">
                  <a:extLst>
                    <a:ext uri="{9D8B030D-6E8A-4147-A177-3AD203B41FA5}">
                      <a16:colId xmlns:a16="http://schemas.microsoft.com/office/drawing/2014/main" val="602430953"/>
                    </a:ext>
                  </a:extLst>
                </a:gridCol>
                <a:gridCol w="503849">
                  <a:extLst>
                    <a:ext uri="{9D8B030D-6E8A-4147-A177-3AD203B41FA5}">
                      <a16:colId xmlns:a16="http://schemas.microsoft.com/office/drawing/2014/main" val="1960453367"/>
                    </a:ext>
                  </a:extLst>
                </a:gridCol>
                <a:gridCol w="503849">
                  <a:extLst>
                    <a:ext uri="{9D8B030D-6E8A-4147-A177-3AD203B41FA5}">
                      <a16:colId xmlns:a16="http://schemas.microsoft.com/office/drawing/2014/main" val="1423052858"/>
                    </a:ext>
                  </a:extLst>
                </a:gridCol>
              </a:tblGrid>
              <a:tr h="428625">
                <a:tc gridSpan="21">
                  <a:txBody>
                    <a:bodyPr/>
                    <a:lstStyle/>
                    <a:p>
                      <a:pPr algn="ctr"/>
                      <a:r>
                        <a:rPr lang="en-US" sz="1300">
                          <a:latin typeface="Roboto Medium" panose="02000000000000000000" pitchFamily="2" charset="0"/>
                          <a:ea typeface="Roboto Medium" panose="02000000000000000000" pitchFamily="2" charset="0"/>
                          <a:cs typeface="Roboto Medium" panose="02000000000000000000" pitchFamily="2" charset="0"/>
                        </a:rPr>
                        <a:t>Percent of First Generics Covered by Medicare Part D and Commercial Plans by Formulary Year</a:t>
                      </a:r>
                    </a:p>
                  </a:txBody>
                  <a:tcPr anchor="ctr">
                    <a:lnB w="38100" cmpd="sng">
                      <a:noFill/>
                    </a:lnB>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mpd="sng">
                      <a:noFill/>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mpd="sng">
                      <a:noFill/>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mpd="sng">
                      <a:noFill/>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mpd="sng">
                      <a:noFill/>
                    </a:lnB>
                    <a:solidFill>
                      <a:srgbClr val="16325A"/>
                    </a:solidFill>
                  </a:tcPr>
                </a:tc>
                <a:tc hMerge="1">
                  <a:txBody>
                    <a:bodyPr/>
                    <a:lstStyle/>
                    <a:p>
                      <a:endParaRPr lang="en-US"/>
                    </a:p>
                  </a:txBody>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B w="38100" cmpd="sng">
                      <a:noFill/>
                    </a:lnB>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B w="38100" cmpd="sng">
                      <a:noFill/>
                    </a:lnB>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B w="38100" cmpd="sng">
                      <a:noFill/>
                    </a:lnB>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B w="38100" cmpd="sng">
                      <a:noFill/>
                    </a:lnB>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B w="38100" cmpd="sng">
                      <a:noFill/>
                    </a:lnB>
                    <a:solidFill>
                      <a:srgbClr val="16325A"/>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B w="38100" cmpd="sng">
                      <a:noFill/>
                    </a:lnB>
                    <a:solidFill>
                      <a:srgbClr val="16325A"/>
                    </a:solidFill>
                  </a:tcPr>
                </a:tc>
                <a:extLst>
                  <a:ext uri="{0D108BD9-81ED-4DB2-BD59-A6C34878D82A}">
                    <a16:rowId xmlns:a16="http://schemas.microsoft.com/office/drawing/2014/main" val="2761640612"/>
                  </a:ext>
                </a:extLst>
              </a:tr>
              <a:tr h="320040">
                <a:tc row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Launch year</a:t>
                      </a:r>
                    </a:p>
                  </a:txBody>
                  <a:tcPr anchor="ctr">
                    <a:lnL w="12700" cmpd="sng">
                      <a:noFill/>
                    </a:lnL>
                    <a:lnR w="285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B0F0"/>
                    </a:solidFill>
                  </a:tcP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0070C0"/>
                    </a:solidFill>
                  </a:tcPr>
                </a:tc>
                <a:tc h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solidFill>
                      <a:srgbClr val="0070C0"/>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16325A"/>
                    </a:solidFill>
                  </a:tcP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solidFill>
                      <a:srgbClr val="0070C0"/>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16325A"/>
                    </a:solidFill>
                  </a:tcPr>
                </a:tc>
                <a:tc gridSpan="2">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solidFill>
                      <a:srgbClr val="0070C0"/>
                    </a:solidFill>
                  </a:tcPr>
                </a:tc>
                <a:tc hMerge="1">
                  <a:txBody>
                    <a:bodyPr/>
                    <a:lstStyle/>
                    <a:p>
                      <a:pPr algn="ctr"/>
                      <a:endParaRPr lang="en-US" sz="1400">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solidFill>
                      <a:srgbClr val="16325A"/>
                    </a:solidFill>
                  </a:tcPr>
                </a:tc>
                <a:extLst>
                  <a:ext uri="{0D108BD9-81ED-4DB2-BD59-A6C34878D82A}">
                    <a16:rowId xmlns:a16="http://schemas.microsoft.com/office/drawing/2014/main" val="3970491852"/>
                  </a:ext>
                </a:extLst>
              </a:tr>
              <a:tr h="320040">
                <a:tc vMerge="1">
                  <a:txBody>
                    <a:bodyPr/>
                    <a:lstStyle/>
                    <a:p>
                      <a:endParaRPr lang="en-US" sz="1200">
                        <a:latin typeface="Roboto Medium" panose="02000000000000000000" pitchFamily="2" charset="0"/>
                        <a:ea typeface="Roboto Medium" panose="02000000000000000000" pitchFamily="2" charset="0"/>
                        <a:cs typeface="Roboto Medium" panose="02000000000000000000" pitchFamily="2" charset="0"/>
                      </a:endParaRPr>
                    </a:p>
                  </a:txBody>
                  <a:tcPr anchor="ctr">
                    <a:solidFill>
                      <a:srgbClr val="4D4D4F"/>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solidFill>
                        <a:schemeClr val="bg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28575" cap="flat" cmpd="sng" algn="ctr">
                      <a:solidFill>
                        <a:schemeClr val="bg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57150" cap="flat" cmpd="sng" algn="ctr">
                      <a:solidFill>
                        <a:srgbClr val="BF0000"/>
                      </a:solidFill>
                      <a:prstDash val="sysDash"/>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57150" cap="flat" cmpd="sng" algn="ctr">
                      <a:solidFill>
                        <a:srgbClr val="BF0000"/>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noFill/>
                      <a:prstDash val="solid"/>
                      <a:round/>
                      <a:headEnd type="none" w="med" len="med"/>
                      <a:tailEnd type="none" w="med" len="med"/>
                    </a:lnR>
                    <a:lnT w="57150" cap="flat" cmpd="sng" algn="ctr">
                      <a:solidFill>
                        <a:srgbClr val="BF0000"/>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12700" cmpd="sng">
                      <a:noFill/>
                    </a:lnL>
                    <a:lnR w="28575" cap="flat" cmpd="sng" algn="ctr">
                      <a:noFill/>
                      <a:prstDash val="solid"/>
                      <a:round/>
                      <a:headEnd type="none" w="med" len="med"/>
                      <a:tailEnd type="none" w="med" len="med"/>
                    </a:lnR>
                    <a:lnT w="57150" cap="flat" cmpd="sng" algn="ctr">
                      <a:solidFill>
                        <a:srgbClr val="BF0000"/>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28575" cap="flat" cmpd="sng" algn="ctr">
                      <a:noFill/>
                      <a:prstDash val="solid"/>
                      <a:round/>
                      <a:headEnd type="none" w="med" len="med"/>
                      <a:tailEnd type="none" w="med" len="med"/>
                    </a:lnR>
                    <a:lnT w="57150" cap="flat" cmpd="sng" algn="ctr">
                      <a:solidFill>
                        <a:srgbClr val="BF0000"/>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M</a:t>
                      </a:r>
                    </a:p>
                  </a:txBody>
                  <a:tcPr anchor="ctr">
                    <a:lnL w="12700" cmpd="sng">
                      <a:noFill/>
                    </a:lnL>
                    <a:lnR w="28575" cap="flat" cmpd="sng" algn="ctr">
                      <a:noFill/>
                      <a:prstDash val="solid"/>
                      <a:round/>
                      <a:headEnd type="none" w="med" len="med"/>
                      <a:tailEnd type="none" w="med" len="med"/>
                    </a:lnR>
                    <a:lnT w="57150" cap="flat" cmpd="sng" algn="ctr">
                      <a:solidFill>
                        <a:srgbClr val="BF0000"/>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B74C"/>
                    </a:solidFill>
                  </a:tcPr>
                </a:tc>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C*</a:t>
                      </a:r>
                    </a:p>
                  </a:txBody>
                  <a:tcPr anchor="ctr">
                    <a:lnL w="12700" cmpd="sng">
                      <a:noFill/>
                    </a:lnL>
                    <a:lnR w="57150" cap="flat" cmpd="sng" algn="ctr">
                      <a:solidFill>
                        <a:srgbClr val="BF0000"/>
                      </a:solidFill>
                      <a:prstDash val="sysDash"/>
                      <a:round/>
                      <a:headEnd type="none" w="med" len="med"/>
                      <a:tailEnd type="none" w="med" len="med"/>
                    </a:lnR>
                    <a:lnT w="57150" cap="flat" cmpd="sng" algn="ctr">
                      <a:solidFill>
                        <a:srgbClr val="BF0000"/>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C814A"/>
                    </a:solidFill>
                  </a:tcPr>
                </a:tc>
                <a:extLst>
                  <a:ext uri="{0D108BD9-81ED-4DB2-BD59-A6C34878D82A}">
                    <a16:rowId xmlns:a16="http://schemas.microsoft.com/office/drawing/2014/main" val="3115846598"/>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2016</a:t>
                      </a:r>
                    </a:p>
                  </a:txBody>
                  <a:tcPr anchor="ctr">
                    <a:lnR w="28575" cap="flat" cmpd="sng" algn="ctr">
                      <a:solidFill>
                        <a:schemeClr val="bg1"/>
                      </a:solidFill>
                      <a:prstDash val="solid"/>
                      <a:round/>
                      <a:headEnd type="none" w="med" len="med"/>
                      <a:tailEnd type="none" w="med" len="med"/>
                    </a:lnR>
                    <a:lnT w="12700" cmpd="sng">
                      <a:noFill/>
                    </a:lnT>
                    <a:solidFill>
                      <a:srgbClr val="00B0F0"/>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22%</a:t>
                      </a:r>
                    </a:p>
                  </a:txBody>
                  <a:tcPr anchor="ctr">
                    <a:lnL w="28575"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31%</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63%</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72%</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58%</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72%</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60%</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62%</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61%</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90%</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55%</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87%</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86%</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076867"/>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2017</a:t>
                      </a:r>
                    </a:p>
                  </a:txBody>
                  <a:tcPr anchor="ctr">
                    <a:lnR w="12700" cmpd="sng">
                      <a:noFill/>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12%</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25%</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73%</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58%</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73%</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65%</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65%</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64%</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89%</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61%</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95%</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65%</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95%</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62%</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93%</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8182792"/>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2018</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17%</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39%</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27%</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49%</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51%</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59%</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54%</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60%</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54%</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84%</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53%</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91%</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89%</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86%</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5031418"/>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2019</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31%</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59%</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60%</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72%</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61%</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72%</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88%</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70%</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90%</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71%</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90%</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70%</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88%</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3258575"/>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2020</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21%</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55%</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41%</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60%</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90%</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58%</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91%</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87%</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59%</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85%</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9639961"/>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2021</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23%</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46%</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89%</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45%</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81%</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42%</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81%</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9821701"/>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2022</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39%</a:t>
                      </a: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76%</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44%</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76%</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45%</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81%</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58%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80%</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0111001"/>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2023</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39%</a:t>
                      </a: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72%</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45%</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88%</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34%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86%</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1098616"/>
                  </a:ext>
                </a:extLst>
              </a:tr>
              <a:tr h="320040">
                <a:tc>
                  <a:txBody>
                    <a:bodyPr/>
                    <a:lstStyle/>
                    <a:p>
                      <a:pPr algn="ctr"/>
                      <a:r>
                        <a:rPr lang="en-US" sz="1300" b="1">
                          <a:solidFill>
                            <a:schemeClr val="bg1"/>
                          </a:solidFill>
                          <a:latin typeface="Roboto Black" panose="02000000000000000000" pitchFamily="2" charset="0"/>
                          <a:ea typeface="Roboto Black" panose="02000000000000000000" pitchFamily="2" charset="0"/>
                          <a:cs typeface="Roboto Black" panose="02000000000000000000" pitchFamily="2" charset="0"/>
                        </a:rPr>
                        <a:t>2024</a:t>
                      </a:r>
                    </a:p>
                  </a:txBody>
                  <a:tcPr anchor="ctr">
                    <a:lnR w="12700" cap="flat" cmpd="sng" algn="ctr">
                      <a:noFill/>
                      <a:prstDash val="solid"/>
                      <a:round/>
                      <a:headEnd type="none" w="med" len="med"/>
                      <a:tailEnd type="none" w="med" len="med"/>
                    </a:lnR>
                    <a:solidFill>
                      <a:srgbClr val="00B0F0"/>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2857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57150" cap="flat" cmpd="sng" algn="ctr">
                      <a:solidFill>
                        <a:srgbClr val="BF0000"/>
                      </a:solidFill>
                      <a:prstDash val="sysDash"/>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23%</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84%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24%</a:t>
                      </a:r>
                    </a:p>
                  </a:txBody>
                  <a:tcPr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Roboto Medium" panose="02000000000000000000" pitchFamily="2" charset="0"/>
                          <a:ea typeface="Roboto Medium" panose="02000000000000000000" pitchFamily="2" charset="0"/>
                          <a:cs typeface="Roboto Medium" panose="02000000000000000000" pitchFamily="2" charset="0"/>
                        </a:rPr>
                        <a:t>78%</a:t>
                      </a:r>
                    </a:p>
                  </a:txBody>
                  <a:tcPr anchor="ctr">
                    <a:lnL w="12700" cmpd="sng">
                      <a:noFill/>
                    </a:lnL>
                    <a:lnR w="57150" cap="flat" cmpd="sng" algn="ctr">
                      <a:solidFill>
                        <a:srgbClr val="BF0000"/>
                      </a:solidFill>
                      <a:prstDash val="sysDash"/>
                      <a:round/>
                      <a:headEnd type="none" w="med" len="med"/>
                      <a:tailEnd type="none" w="med" len="med"/>
                    </a:lnR>
                    <a:lnT w="12700" cap="flat" cmpd="sng" algn="ctr">
                      <a:noFill/>
                      <a:prstDash val="solid"/>
                      <a:round/>
                      <a:headEnd type="none" w="med" len="med"/>
                      <a:tailEnd type="none" w="med" len="med"/>
                    </a:lnT>
                    <a:lnB w="57150" cap="flat" cmpd="sng" algn="ctr">
                      <a:solidFill>
                        <a:srgbClr val="BF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7162221"/>
                  </a:ext>
                </a:extLst>
              </a:tr>
            </a:tbl>
          </a:graphicData>
        </a:graphic>
      </p:graphicFrame>
      <p:pic>
        <p:nvPicPr>
          <p:cNvPr id="5" name="Picture 4" descr="Logo, company name&#10;&#10;Description automatically generated">
            <a:extLst>
              <a:ext uri="{FF2B5EF4-FFF2-40B4-BE49-F238E27FC236}">
                <a16:creationId xmlns:a16="http://schemas.microsoft.com/office/drawing/2014/main" id="{15022251-31B2-2E1C-26F0-917BEC2CFB25}"/>
              </a:ext>
            </a:extLst>
          </p:cNvPr>
          <p:cNvPicPr>
            <a:picLocks noChangeAspect="1"/>
          </p:cNvPicPr>
          <p:nvPr/>
        </p:nvPicPr>
        <p:blipFill>
          <a:blip r:embed="rId2"/>
          <a:stretch>
            <a:fillRect/>
          </a:stretch>
        </p:blipFill>
        <p:spPr>
          <a:xfrm>
            <a:off x="10116246" y="5739533"/>
            <a:ext cx="1371600" cy="874859"/>
          </a:xfrm>
          <a:prstGeom prst="rect">
            <a:avLst/>
          </a:prstGeom>
        </p:spPr>
      </p:pic>
      <p:sp>
        <p:nvSpPr>
          <p:cNvPr id="7" name="Rectangle 6">
            <a:extLst>
              <a:ext uri="{FF2B5EF4-FFF2-40B4-BE49-F238E27FC236}">
                <a16:creationId xmlns:a16="http://schemas.microsoft.com/office/drawing/2014/main" id="{5ABD98F3-EFDB-F257-B01E-A66E73146145}"/>
              </a:ext>
            </a:extLst>
          </p:cNvPr>
          <p:cNvSpPr/>
          <p:nvPr/>
        </p:nvSpPr>
        <p:spPr>
          <a:xfrm>
            <a:off x="625643" y="5433828"/>
            <a:ext cx="834189" cy="461665"/>
          </a:xfrm>
          <a:prstGeom prst="rect">
            <a:avLst/>
          </a:prstGeom>
          <a:noFill/>
          <a:ln w="57150">
            <a:solidFill>
              <a:srgbClr val="B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1D394D-6A44-A35E-2889-72762848E3E9}"/>
              </a:ext>
            </a:extLst>
          </p:cNvPr>
          <p:cNvSpPr txBox="1"/>
          <p:nvPr/>
        </p:nvSpPr>
        <p:spPr>
          <a:xfrm>
            <a:off x="1644317" y="5526161"/>
            <a:ext cx="1299410" cy="276999"/>
          </a:xfrm>
          <a:prstGeom prst="rect">
            <a:avLst/>
          </a:prstGeom>
          <a:noFill/>
        </p:spPr>
        <p:txBody>
          <a:bodyPr wrap="square">
            <a:spAutoFit/>
          </a:bodyPr>
          <a:lstStyle/>
          <a:p>
            <a:r>
              <a:rPr lang="en-US" sz="1200">
                <a:latin typeface="Roboto Medium" panose="02000000000000000000" pitchFamily="2" charset="0"/>
                <a:ea typeface="Roboto Medium" panose="02000000000000000000" pitchFamily="2" charset="0"/>
                <a:cs typeface="Roboto Medium" panose="02000000000000000000" pitchFamily="2" charset="0"/>
              </a:rPr>
              <a:t>*New analysis</a:t>
            </a:r>
          </a:p>
        </p:txBody>
      </p:sp>
      <p:sp>
        <p:nvSpPr>
          <p:cNvPr id="12" name="TextBox 11">
            <a:extLst>
              <a:ext uri="{FF2B5EF4-FFF2-40B4-BE49-F238E27FC236}">
                <a16:creationId xmlns:a16="http://schemas.microsoft.com/office/drawing/2014/main" id="{4E8067BF-6498-4C51-6385-85D6C9FC975A}"/>
              </a:ext>
            </a:extLst>
          </p:cNvPr>
          <p:cNvSpPr txBox="1"/>
          <p:nvPr/>
        </p:nvSpPr>
        <p:spPr>
          <a:xfrm>
            <a:off x="838200" y="6074584"/>
            <a:ext cx="7182853" cy="646331"/>
          </a:xfrm>
          <a:prstGeom prst="rect">
            <a:avLst/>
          </a:prstGeom>
          <a:noFill/>
        </p:spPr>
        <p:txBody>
          <a:bodyPr wrap="square" lIns="91440" tIns="45720" rIns="91440" bIns="45720" anchor="t">
            <a:spAutoFit/>
          </a:bodyPr>
          <a:lstStyle/>
          <a:p>
            <a:r>
              <a:rPr lang="en-US" sz="1200" dirty="0">
                <a:solidFill>
                  <a:srgbClr val="595959"/>
                </a:solidFill>
                <a:latin typeface="Roboto Medium"/>
                <a:ea typeface="Roboto Medium"/>
                <a:cs typeface="Roboto Medium"/>
              </a:rPr>
              <a:t>Source: Association for Accessible Medicines. June 2025. Breaking Barriers: Harnessing the Potential of Generics in Medicare and Commercial Market Drug Spending. </a:t>
            </a:r>
            <a:r>
              <a:rPr lang="en-US" sz="1200" dirty="0">
                <a:solidFill>
                  <a:srgbClr val="0083BF"/>
                </a:solidFill>
                <a:latin typeface="Roboto Medium"/>
                <a:ea typeface="Roboto Medium"/>
                <a:cs typeface="Roboto Medium"/>
                <a:hlinkClick r:id="rId3">
                  <a:extLst>
                    <a:ext uri="{A12FA001-AC4F-418D-AE19-62706E023703}">
                      <ahyp:hlinkClr xmlns:ahyp="http://schemas.microsoft.com/office/drawing/2018/hyperlinkcolor" val="tx"/>
                    </a:ext>
                  </a:extLst>
                </a:hlinkClick>
              </a:rPr>
              <a:t>https://accessiblemeds.org/wp-content/uploads/2025/06/harnessing-the-potential-of-generics.pdf</a:t>
            </a:r>
            <a:endParaRPr lang="en-US" sz="1200" dirty="0">
              <a:solidFill>
                <a:srgbClr val="0083BF"/>
              </a:solidFill>
              <a:latin typeface="Roboto Medium"/>
              <a:ea typeface="Roboto Medium"/>
              <a:cs typeface="Roboto Medium"/>
            </a:endParaRPr>
          </a:p>
        </p:txBody>
      </p:sp>
    </p:spTree>
    <p:extLst>
      <p:ext uri="{BB962C8B-B14F-4D97-AF65-F5344CB8AC3E}">
        <p14:creationId xmlns:p14="http://schemas.microsoft.com/office/powerpoint/2010/main" val="3927916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2F5D-3E6C-F596-547D-FF06B88F9900}"/>
            </a:ext>
          </a:extLst>
        </p:cNvPr>
        <p:cNvGrpSpPr/>
        <p:nvPr/>
      </p:nvGrpSpPr>
      <p:grpSpPr>
        <a:xfrm>
          <a:off x="0" y="0"/>
          <a:ext cx="0" cy="0"/>
          <a:chOff x="0" y="0"/>
          <a:chExt cx="0" cy="0"/>
        </a:xfrm>
      </p:grpSpPr>
      <p:sp>
        <p:nvSpPr>
          <p:cNvPr id="33" name="Rounded Rectangle 32">
            <a:extLst>
              <a:ext uri="{FF2B5EF4-FFF2-40B4-BE49-F238E27FC236}">
                <a16:creationId xmlns:a16="http://schemas.microsoft.com/office/drawing/2014/main" id="{937436BF-5763-A3D6-F3A0-400C7B7952E8}"/>
              </a:ext>
            </a:extLst>
          </p:cNvPr>
          <p:cNvSpPr/>
          <p:nvPr/>
        </p:nvSpPr>
        <p:spPr>
          <a:xfrm>
            <a:off x="1505865" y="1711949"/>
            <a:ext cx="3474720" cy="11913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ADDF148-21A1-6012-4487-574BFB28EDDF}"/>
              </a:ext>
            </a:extLst>
          </p:cNvPr>
          <p:cNvSpPr/>
          <p:nvPr/>
        </p:nvSpPr>
        <p:spPr>
          <a:xfrm>
            <a:off x="522885" y="4380428"/>
            <a:ext cx="1645920" cy="1120360"/>
          </a:xfrm>
          <a:prstGeom prst="roundRect">
            <a:avLst/>
          </a:prstGeom>
          <a:solidFill>
            <a:schemeClr val="accent4">
              <a:lumMod val="20000"/>
              <a:lumOff val="80000"/>
            </a:schemeClr>
          </a:solidFill>
          <a:ln>
            <a:solidFill>
              <a:srgbClr val="00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Purchaser A</a:t>
            </a:r>
          </a:p>
        </p:txBody>
      </p:sp>
      <p:sp>
        <p:nvSpPr>
          <p:cNvPr id="2" name="Title 1">
            <a:extLst>
              <a:ext uri="{FF2B5EF4-FFF2-40B4-BE49-F238E27FC236}">
                <a16:creationId xmlns:a16="http://schemas.microsoft.com/office/drawing/2014/main" id="{6B2BD56D-7AB8-60AD-1E01-5A0C1F7CB913}"/>
              </a:ext>
            </a:extLst>
          </p:cNvPr>
          <p:cNvSpPr>
            <a:spLocks noGrp="1"/>
          </p:cNvSpPr>
          <p:nvPr>
            <p:ph type="title"/>
          </p:nvPr>
        </p:nvSpPr>
        <p:spPr>
          <a:xfrm>
            <a:off x="522885" y="244632"/>
            <a:ext cx="9492049" cy="976555"/>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Medicaid Inflationary Rebates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AMP May Change Due to a Change in Manufacturer-Purchaser Contracting</a:t>
            </a:r>
          </a:p>
        </p:txBody>
      </p:sp>
      <p:sp>
        <p:nvSpPr>
          <p:cNvPr id="4" name="TextBox 3">
            <a:extLst>
              <a:ext uri="{FF2B5EF4-FFF2-40B4-BE49-F238E27FC236}">
                <a16:creationId xmlns:a16="http://schemas.microsoft.com/office/drawing/2014/main" id="{6F332C4F-0311-9F3E-01B9-8677A157C45C}"/>
              </a:ext>
            </a:extLst>
          </p:cNvPr>
          <p:cNvSpPr txBox="1"/>
          <p:nvPr/>
        </p:nvSpPr>
        <p:spPr>
          <a:xfrm>
            <a:off x="522885" y="6262594"/>
            <a:ext cx="6398615" cy="553998"/>
          </a:xfrm>
          <a:prstGeom prst="rect">
            <a:avLst/>
          </a:prstGeom>
          <a:noFill/>
        </p:spPr>
        <p:txBody>
          <a:bodyPr wrap="square" lIns="91440" tIns="45720" rIns="91440" bIns="45720" anchor="t">
            <a:spAutoFit/>
          </a:bodyPr>
          <a:lstStyle/>
          <a:p>
            <a:r>
              <a:rPr lang="en-US" sz="1000" dirty="0">
                <a:solidFill>
                  <a:srgbClr val="595959"/>
                </a:solidFill>
                <a:latin typeface="Roboto Medium"/>
                <a:ea typeface="Roboto Medium"/>
                <a:cs typeface="Roboto Medium"/>
              </a:rPr>
              <a:t>Source: Avalere Health. February 2025. White Paper: The Medicaid Drug Rebate Program and Considerations for Generic Markets. </a:t>
            </a:r>
            <a:r>
              <a:rPr lang="en-US" sz="1000" u="sng" dirty="0">
                <a:solidFill>
                  <a:srgbClr val="0083BF"/>
                </a:solidFill>
                <a:latin typeface="Roboto Medium"/>
                <a:ea typeface="Roboto Medium"/>
                <a:cs typeface="Roboto Medium"/>
                <a:hlinkClick r:id="rId2">
                  <a:extLst>
                    <a:ext uri="{A12FA001-AC4F-418D-AE19-62706E023703}">
                      <ahyp:hlinkClr xmlns:ahyp="http://schemas.microsoft.com/office/drawing/2018/hyperlinkcolor" val="tx"/>
                    </a:ext>
                  </a:extLst>
                </a:hlinkClick>
              </a:rPr>
              <a:t>https://advisory.avalerehealth.com/insights/white-paper-the-medicaid-drug-rebate-program-and-considerations-for-generic-markets</a:t>
            </a:r>
            <a:endParaRPr lang="en-US" sz="1000" dirty="0">
              <a:solidFill>
                <a:srgbClr val="0083BF"/>
              </a:solidFill>
              <a:latin typeface="Roboto Medium"/>
              <a:ea typeface="Roboto Medium"/>
              <a:cs typeface="Roboto Medium"/>
            </a:endParaRPr>
          </a:p>
        </p:txBody>
      </p:sp>
      <p:pic>
        <p:nvPicPr>
          <p:cNvPr id="9" name="Picture 8" descr="Logo, company name&#10;&#10;Description automatically generated">
            <a:extLst>
              <a:ext uri="{FF2B5EF4-FFF2-40B4-BE49-F238E27FC236}">
                <a16:creationId xmlns:a16="http://schemas.microsoft.com/office/drawing/2014/main" id="{B54A13DD-2EC5-6790-4C83-7762282F9ADB}"/>
              </a:ext>
            </a:extLst>
          </p:cNvPr>
          <p:cNvPicPr>
            <a:picLocks noChangeAspect="1"/>
          </p:cNvPicPr>
          <p:nvPr/>
        </p:nvPicPr>
        <p:blipFill>
          <a:blip r:embed="rId3"/>
          <a:stretch>
            <a:fillRect/>
          </a:stretch>
        </p:blipFill>
        <p:spPr>
          <a:xfrm>
            <a:off x="10116246" y="286707"/>
            <a:ext cx="1371600" cy="874859"/>
          </a:xfrm>
          <a:prstGeom prst="rect">
            <a:avLst/>
          </a:prstGeom>
        </p:spPr>
      </p:pic>
      <p:pic>
        <p:nvPicPr>
          <p:cNvPr id="12" name="Picture 11">
            <a:extLst>
              <a:ext uri="{FF2B5EF4-FFF2-40B4-BE49-F238E27FC236}">
                <a16:creationId xmlns:a16="http://schemas.microsoft.com/office/drawing/2014/main" id="{DC8D8237-774E-DA59-8D50-832F459C3F36}"/>
              </a:ext>
            </a:extLst>
          </p:cNvPr>
          <p:cNvPicPr>
            <a:picLocks noChangeAspect="1"/>
          </p:cNvPicPr>
          <p:nvPr/>
        </p:nvPicPr>
        <p:blipFill>
          <a:blip r:embed="rId4"/>
          <a:stretch>
            <a:fillRect/>
          </a:stretch>
        </p:blipFill>
        <p:spPr>
          <a:xfrm>
            <a:off x="1025804" y="4541091"/>
            <a:ext cx="640080" cy="518984"/>
          </a:xfrm>
          <a:prstGeom prst="rect">
            <a:avLst/>
          </a:prstGeom>
        </p:spPr>
      </p:pic>
      <p:pic>
        <p:nvPicPr>
          <p:cNvPr id="13" name="Picture 12">
            <a:extLst>
              <a:ext uri="{FF2B5EF4-FFF2-40B4-BE49-F238E27FC236}">
                <a16:creationId xmlns:a16="http://schemas.microsoft.com/office/drawing/2014/main" id="{2085B626-F4C5-77A2-2D6B-C21C4B91C52A}"/>
              </a:ext>
            </a:extLst>
          </p:cNvPr>
          <p:cNvPicPr>
            <a:picLocks noChangeAspect="1"/>
          </p:cNvPicPr>
          <p:nvPr/>
        </p:nvPicPr>
        <p:blipFill>
          <a:blip r:embed="rId5"/>
          <a:stretch>
            <a:fillRect/>
          </a:stretch>
        </p:blipFill>
        <p:spPr>
          <a:xfrm>
            <a:off x="1787949" y="1968845"/>
            <a:ext cx="457200" cy="733425"/>
          </a:xfrm>
          <a:prstGeom prst="rect">
            <a:avLst/>
          </a:prstGeom>
        </p:spPr>
      </p:pic>
      <p:sp>
        <p:nvSpPr>
          <p:cNvPr id="14" name="Content Placeholder 4">
            <a:extLst>
              <a:ext uri="{FF2B5EF4-FFF2-40B4-BE49-F238E27FC236}">
                <a16:creationId xmlns:a16="http://schemas.microsoft.com/office/drawing/2014/main" id="{1E813F91-1C0B-E87F-9A6A-1A40F2FD2B86}"/>
              </a:ext>
            </a:extLst>
          </p:cNvPr>
          <p:cNvSpPr txBox="1">
            <a:spLocks/>
          </p:cNvSpPr>
          <p:nvPr/>
        </p:nvSpPr>
        <p:spPr>
          <a:xfrm>
            <a:off x="2461758" y="1849671"/>
            <a:ext cx="1936091" cy="910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b="1">
                <a:latin typeface="Roboto Black" panose="02000000000000000000" pitchFamily="2" charset="0"/>
                <a:ea typeface="Roboto Black" panose="02000000000000000000" pitchFamily="2" charset="0"/>
                <a:cs typeface="Roboto Black" panose="02000000000000000000" pitchFamily="2" charset="0"/>
              </a:rPr>
              <a:t>Product X</a:t>
            </a:r>
          </a:p>
          <a:p>
            <a:pPr marL="0" indent="0">
              <a:lnSpc>
                <a:spcPct val="100000"/>
              </a:lnSpc>
              <a:spcBef>
                <a:spcPts val="0"/>
              </a:spcBef>
              <a:buFont typeface="Arial" panose="020B0604020202020204" pitchFamily="34" charset="0"/>
              <a:buNone/>
            </a:pPr>
            <a:r>
              <a:rPr lang="en-US" sz="1400">
                <a:latin typeface="Roboto Medium" panose="02000000000000000000" pitchFamily="2" charset="0"/>
                <a:ea typeface="Roboto Medium" panose="02000000000000000000" pitchFamily="2" charset="0"/>
                <a:cs typeface="Roboto Medium" panose="02000000000000000000" pitchFamily="2" charset="0"/>
              </a:rPr>
              <a:t>WAC: $1.00 per bottle</a:t>
            </a:r>
          </a:p>
          <a:p>
            <a:pPr marL="0" indent="0">
              <a:lnSpc>
                <a:spcPct val="100000"/>
              </a:lnSpc>
              <a:spcBef>
                <a:spcPts val="0"/>
              </a:spcBef>
              <a:buFont typeface="Arial" panose="020B0604020202020204" pitchFamily="34" charset="0"/>
              <a:buNone/>
            </a:pPr>
            <a:r>
              <a:rPr lang="en-US" sz="1400">
                <a:latin typeface="Roboto Medium" panose="02000000000000000000" pitchFamily="2" charset="0"/>
                <a:ea typeface="Roboto Medium" panose="02000000000000000000" pitchFamily="2" charset="0"/>
                <a:cs typeface="Roboto Medium" panose="02000000000000000000" pitchFamily="2" charset="0"/>
              </a:rPr>
              <a:t>($.01 per unit)</a:t>
            </a:r>
          </a:p>
          <a:p>
            <a:pPr marL="0" indent="0">
              <a:lnSpc>
                <a:spcPct val="100000"/>
              </a:lnSpc>
              <a:spcBef>
                <a:spcPts val="0"/>
              </a:spcBef>
              <a:buFont typeface="Arial" panose="020B0604020202020204" pitchFamily="34" charset="0"/>
              <a:buNone/>
            </a:pPr>
            <a:r>
              <a:rPr lang="en-US" sz="1400">
                <a:latin typeface="Roboto Medium" panose="02000000000000000000" pitchFamily="2" charset="0"/>
                <a:ea typeface="Roboto Medium" panose="02000000000000000000" pitchFamily="2" charset="0"/>
                <a:cs typeface="Roboto Medium" panose="02000000000000000000" pitchFamily="2" charset="0"/>
              </a:rPr>
              <a:t>(1 unit = 1 pill)</a:t>
            </a:r>
          </a:p>
        </p:txBody>
      </p:sp>
      <p:sp>
        <p:nvSpPr>
          <p:cNvPr id="19" name="Rounded Rectangle 18">
            <a:extLst>
              <a:ext uri="{FF2B5EF4-FFF2-40B4-BE49-F238E27FC236}">
                <a16:creationId xmlns:a16="http://schemas.microsoft.com/office/drawing/2014/main" id="{0F6AB94A-5060-9E3C-9923-721E35618D45}"/>
              </a:ext>
            </a:extLst>
          </p:cNvPr>
          <p:cNvSpPr/>
          <p:nvPr/>
        </p:nvSpPr>
        <p:spPr>
          <a:xfrm>
            <a:off x="2420265" y="4380428"/>
            <a:ext cx="1645920" cy="1120360"/>
          </a:xfrm>
          <a:prstGeom prst="roundRect">
            <a:avLst/>
          </a:prstGeom>
          <a:solidFill>
            <a:srgbClr val="FDF3D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Purchaser B</a:t>
            </a:r>
          </a:p>
        </p:txBody>
      </p:sp>
      <p:pic>
        <p:nvPicPr>
          <p:cNvPr id="20" name="Picture 19">
            <a:extLst>
              <a:ext uri="{FF2B5EF4-FFF2-40B4-BE49-F238E27FC236}">
                <a16:creationId xmlns:a16="http://schemas.microsoft.com/office/drawing/2014/main" id="{7DF48103-8018-7070-0776-E44E6C4AA01A}"/>
              </a:ext>
            </a:extLst>
          </p:cNvPr>
          <p:cNvPicPr>
            <a:picLocks noChangeAspect="1"/>
          </p:cNvPicPr>
          <p:nvPr/>
        </p:nvPicPr>
        <p:blipFill>
          <a:blip r:embed="rId4">
            <a:duotone>
              <a:prstClr val="black"/>
              <a:schemeClr val="accent2">
                <a:tint val="45000"/>
                <a:satMod val="400000"/>
              </a:schemeClr>
            </a:duotone>
          </a:blip>
          <a:stretch>
            <a:fillRect/>
          </a:stretch>
        </p:blipFill>
        <p:spPr>
          <a:xfrm>
            <a:off x="2923185" y="4541091"/>
            <a:ext cx="640080" cy="518984"/>
          </a:xfrm>
          <a:prstGeom prst="rect">
            <a:avLst/>
          </a:prstGeom>
        </p:spPr>
      </p:pic>
      <p:sp>
        <p:nvSpPr>
          <p:cNvPr id="21" name="Rounded Rectangle 20">
            <a:extLst>
              <a:ext uri="{FF2B5EF4-FFF2-40B4-BE49-F238E27FC236}">
                <a16:creationId xmlns:a16="http://schemas.microsoft.com/office/drawing/2014/main" id="{77AB2E23-55CB-29B3-9CC9-40B9F8244016}"/>
              </a:ext>
            </a:extLst>
          </p:cNvPr>
          <p:cNvSpPr/>
          <p:nvPr/>
        </p:nvSpPr>
        <p:spPr>
          <a:xfrm>
            <a:off x="4317645" y="4380428"/>
            <a:ext cx="1645920" cy="1120360"/>
          </a:xfrm>
          <a:prstGeom prst="roundRect">
            <a:avLst/>
          </a:prstGeom>
          <a:solidFill>
            <a:schemeClr val="accent6">
              <a:lumMod val="20000"/>
              <a:lumOff val="80000"/>
            </a:schemeClr>
          </a:solidFill>
          <a:ln>
            <a:solidFill>
              <a:srgbClr val="13B7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Purchaser C</a:t>
            </a:r>
          </a:p>
        </p:txBody>
      </p:sp>
      <p:pic>
        <p:nvPicPr>
          <p:cNvPr id="22" name="Picture 21">
            <a:extLst>
              <a:ext uri="{FF2B5EF4-FFF2-40B4-BE49-F238E27FC236}">
                <a16:creationId xmlns:a16="http://schemas.microsoft.com/office/drawing/2014/main" id="{824EAC38-E960-8CB5-0615-0BF553A44298}"/>
              </a:ext>
            </a:extLst>
          </p:cNvPr>
          <p:cNvPicPr>
            <a:picLocks noChangeAspect="1"/>
          </p:cNvPicPr>
          <p:nvPr/>
        </p:nvPicPr>
        <p:blipFill>
          <a:blip r:embed="rId4">
            <a:duotone>
              <a:prstClr val="black"/>
              <a:schemeClr val="accent6">
                <a:tint val="45000"/>
                <a:satMod val="400000"/>
              </a:schemeClr>
            </a:duotone>
          </a:blip>
          <a:stretch>
            <a:fillRect/>
          </a:stretch>
        </p:blipFill>
        <p:spPr>
          <a:xfrm>
            <a:off x="4820565" y="4541091"/>
            <a:ext cx="640080" cy="518984"/>
          </a:xfrm>
          <a:prstGeom prst="rect">
            <a:avLst/>
          </a:prstGeom>
        </p:spPr>
      </p:pic>
      <p:sp>
        <p:nvSpPr>
          <p:cNvPr id="15" name="Rounded Rectangle 14">
            <a:extLst>
              <a:ext uri="{FF2B5EF4-FFF2-40B4-BE49-F238E27FC236}">
                <a16:creationId xmlns:a16="http://schemas.microsoft.com/office/drawing/2014/main" id="{1EEAA345-98DD-229E-8AB1-A847BDF02DDD}"/>
              </a:ext>
            </a:extLst>
          </p:cNvPr>
          <p:cNvSpPr/>
          <p:nvPr/>
        </p:nvSpPr>
        <p:spPr>
          <a:xfrm>
            <a:off x="522885" y="3128752"/>
            <a:ext cx="1645920" cy="957124"/>
          </a:xfrm>
          <a:prstGeom prst="roundRect">
            <a:avLst/>
          </a:prstGeom>
          <a:solidFill>
            <a:schemeClr val="accent4">
              <a:lumMod val="20000"/>
              <a:lumOff val="80000"/>
            </a:schemeClr>
          </a:solidFill>
          <a:ln>
            <a:solidFill>
              <a:srgbClr val="00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500 bottles at $1.00 per bottle ($.01 per pill)</a:t>
            </a:r>
          </a:p>
        </p:txBody>
      </p:sp>
      <p:sp>
        <p:nvSpPr>
          <p:cNvPr id="16" name="Rounded Rectangle 15">
            <a:extLst>
              <a:ext uri="{FF2B5EF4-FFF2-40B4-BE49-F238E27FC236}">
                <a16:creationId xmlns:a16="http://schemas.microsoft.com/office/drawing/2014/main" id="{BE38B323-4A7A-4501-7F05-C35892A6E6A5}"/>
              </a:ext>
            </a:extLst>
          </p:cNvPr>
          <p:cNvSpPr/>
          <p:nvPr/>
        </p:nvSpPr>
        <p:spPr>
          <a:xfrm>
            <a:off x="2420265" y="3128752"/>
            <a:ext cx="1645920" cy="957124"/>
          </a:xfrm>
          <a:prstGeom prst="roundRect">
            <a:avLst/>
          </a:prstGeom>
          <a:solidFill>
            <a:srgbClr val="FDF3D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1000 bottles at $.90 per bottle ($.009 per pill)</a:t>
            </a:r>
          </a:p>
        </p:txBody>
      </p:sp>
      <p:sp>
        <p:nvSpPr>
          <p:cNvPr id="17" name="Rounded Rectangle 16">
            <a:extLst>
              <a:ext uri="{FF2B5EF4-FFF2-40B4-BE49-F238E27FC236}">
                <a16:creationId xmlns:a16="http://schemas.microsoft.com/office/drawing/2014/main" id="{F426D306-D147-B281-E958-62672BB5BCB1}"/>
              </a:ext>
            </a:extLst>
          </p:cNvPr>
          <p:cNvSpPr/>
          <p:nvPr/>
        </p:nvSpPr>
        <p:spPr>
          <a:xfrm>
            <a:off x="4317645" y="3128752"/>
            <a:ext cx="1645920" cy="957124"/>
          </a:xfrm>
          <a:prstGeom prst="roundRect">
            <a:avLst/>
          </a:prstGeom>
          <a:solidFill>
            <a:schemeClr val="accent6">
              <a:lumMod val="20000"/>
              <a:lumOff val="80000"/>
            </a:schemeClr>
          </a:solidFill>
          <a:ln>
            <a:solidFill>
              <a:srgbClr val="13B7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2000 bottles at $.80 per bottle ($.008 per pill)</a:t>
            </a:r>
          </a:p>
        </p:txBody>
      </p:sp>
      <p:cxnSp>
        <p:nvCxnSpPr>
          <p:cNvPr id="39" name="Straight Connector 38">
            <a:extLst>
              <a:ext uri="{FF2B5EF4-FFF2-40B4-BE49-F238E27FC236}">
                <a16:creationId xmlns:a16="http://schemas.microsoft.com/office/drawing/2014/main" id="{BEF6B560-07AF-33E0-0C69-97F4E13255F7}"/>
              </a:ext>
            </a:extLst>
          </p:cNvPr>
          <p:cNvCxnSpPr>
            <a:cxnSpLocks/>
            <a:endCxn id="16" idx="0"/>
          </p:cNvCxnSpPr>
          <p:nvPr/>
        </p:nvCxnSpPr>
        <p:spPr>
          <a:xfrm>
            <a:off x="3243225" y="2886072"/>
            <a:ext cx="0" cy="24268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F55CD083-C093-33A3-F441-3918F4072205}"/>
              </a:ext>
            </a:extLst>
          </p:cNvPr>
          <p:cNvCxnSpPr>
            <a:cxnSpLocks/>
            <a:stCxn id="16" idx="2"/>
            <a:endCxn id="19" idx="0"/>
          </p:cNvCxnSpPr>
          <p:nvPr/>
        </p:nvCxnSpPr>
        <p:spPr>
          <a:xfrm>
            <a:off x="3243225" y="4085876"/>
            <a:ext cx="0" cy="294552"/>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Elbow Connector 48">
            <a:extLst>
              <a:ext uri="{FF2B5EF4-FFF2-40B4-BE49-F238E27FC236}">
                <a16:creationId xmlns:a16="http://schemas.microsoft.com/office/drawing/2014/main" id="{C1CE2FF7-C793-8FEC-7EA1-845220794566}"/>
              </a:ext>
            </a:extLst>
          </p:cNvPr>
          <p:cNvCxnSpPr>
            <a:cxnSpLocks/>
            <a:endCxn id="15" idx="0"/>
          </p:cNvCxnSpPr>
          <p:nvPr/>
        </p:nvCxnSpPr>
        <p:spPr>
          <a:xfrm rot="10800000" flipV="1">
            <a:off x="1345845" y="2290384"/>
            <a:ext cx="160020" cy="838368"/>
          </a:xfrm>
          <a:prstGeom prst="bentConnector2">
            <a:avLst/>
          </a:prstGeom>
          <a:ln w="38100">
            <a:solidFill>
              <a:srgbClr val="0083BF"/>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8514FBF9-F052-84E9-0191-3C0224DA4AE2}"/>
              </a:ext>
            </a:extLst>
          </p:cNvPr>
          <p:cNvCxnSpPr>
            <a:cxnSpLocks/>
            <a:stCxn id="15" idx="2"/>
            <a:endCxn id="18" idx="0"/>
          </p:cNvCxnSpPr>
          <p:nvPr/>
        </p:nvCxnSpPr>
        <p:spPr>
          <a:xfrm>
            <a:off x="1345845" y="4085876"/>
            <a:ext cx="0" cy="294552"/>
          </a:xfrm>
          <a:prstGeom prst="straightConnector1">
            <a:avLst/>
          </a:prstGeom>
          <a:ln w="38100">
            <a:solidFill>
              <a:srgbClr val="0083BF"/>
            </a:solidFill>
            <a:tailEnd type="triangle"/>
          </a:ln>
        </p:spPr>
        <p:style>
          <a:lnRef idx="2">
            <a:schemeClr val="accent1"/>
          </a:lnRef>
          <a:fillRef idx="0">
            <a:schemeClr val="accent1"/>
          </a:fillRef>
          <a:effectRef idx="1">
            <a:schemeClr val="accent1"/>
          </a:effectRef>
          <a:fontRef idx="minor">
            <a:schemeClr val="tx1"/>
          </a:fontRef>
        </p:style>
      </p:cxnSp>
      <p:cxnSp>
        <p:nvCxnSpPr>
          <p:cNvPr id="55" name="Elbow Connector 54">
            <a:extLst>
              <a:ext uri="{FF2B5EF4-FFF2-40B4-BE49-F238E27FC236}">
                <a16:creationId xmlns:a16="http://schemas.microsoft.com/office/drawing/2014/main" id="{8041FF42-4697-F3B4-D26C-F0F65EF1F6DB}"/>
              </a:ext>
            </a:extLst>
          </p:cNvPr>
          <p:cNvCxnSpPr>
            <a:cxnSpLocks/>
            <a:endCxn id="17" idx="0"/>
          </p:cNvCxnSpPr>
          <p:nvPr/>
        </p:nvCxnSpPr>
        <p:spPr>
          <a:xfrm>
            <a:off x="4980585" y="2290384"/>
            <a:ext cx="160020" cy="838368"/>
          </a:xfrm>
          <a:prstGeom prst="bentConnector2">
            <a:avLst/>
          </a:prstGeom>
          <a:ln w="38100">
            <a:solidFill>
              <a:srgbClr val="13B74C"/>
            </a:solidFill>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6B58582-0AB4-A036-C30B-0EB64F0D769C}"/>
              </a:ext>
            </a:extLst>
          </p:cNvPr>
          <p:cNvCxnSpPr>
            <a:cxnSpLocks/>
            <a:stCxn id="17" idx="2"/>
            <a:endCxn id="21" idx="0"/>
          </p:cNvCxnSpPr>
          <p:nvPr/>
        </p:nvCxnSpPr>
        <p:spPr>
          <a:xfrm>
            <a:off x="5140605" y="4085876"/>
            <a:ext cx="0" cy="294552"/>
          </a:xfrm>
          <a:prstGeom prst="straightConnector1">
            <a:avLst/>
          </a:prstGeom>
          <a:ln w="38100">
            <a:solidFill>
              <a:srgbClr val="13B74C"/>
            </a:solidFill>
            <a:tailEnd type="triangle"/>
          </a:ln>
        </p:spPr>
        <p:style>
          <a:lnRef idx="2">
            <a:schemeClr val="accent1"/>
          </a:lnRef>
          <a:fillRef idx="0">
            <a:schemeClr val="accent1"/>
          </a:fillRef>
          <a:effectRef idx="1">
            <a:schemeClr val="accent1"/>
          </a:effectRef>
          <a:fontRef idx="minor">
            <a:schemeClr val="tx1"/>
          </a:fontRef>
        </p:style>
      </p:cxnSp>
      <p:sp>
        <p:nvSpPr>
          <p:cNvPr id="58" name="Content Placeholder 4">
            <a:extLst>
              <a:ext uri="{FF2B5EF4-FFF2-40B4-BE49-F238E27FC236}">
                <a16:creationId xmlns:a16="http://schemas.microsoft.com/office/drawing/2014/main" id="{70692B4E-7286-3696-256A-CFD80303913B}"/>
              </a:ext>
            </a:extLst>
          </p:cNvPr>
          <p:cNvSpPr txBox="1">
            <a:spLocks/>
          </p:cNvSpPr>
          <p:nvPr/>
        </p:nvSpPr>
        <p:spPr>
          <a:xfrm>
            <a:off x="430499" y="5678704"/>
            <a:ext cx="5665501" cy="565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a:latin typeface="Roboto Medium" panose="02000000000000000000" pitchFamily="2" charset="0"/>
                <a:ea typeface="Roboto Medium" panose="02000000000000000000" pitchFamily="2" charset="0"/>
                <a:cs typeface="Roboto Medium" panose="02000000000000000000" pitchFamily="2" charset="0"/>
              </a:rPr>
              <a:t>In quarter 1, Purchasers A, B and C bought Product X at varying prices per unit. </a:t>
            </a:r>
            <a:r>
              <a:rPr lang="en-US" sz="1600" b="1">
                <a:solidFill>
                  <a:srgbClr val="FF7700"/>
                </a:solidFill>
                <a:latin typeface="Roboto Black" panose="02000000000000000000" pitchFamily="2" charset="0"/>
                <a:ea typeface="Roboto Black" panose="02000000000000000000" pitchFamily="2" charset="0"/>
                <a:cs typeface="Roboto Black" panose="02000000000000000000" pitchFamily="2" charset="0"/>
              </a:rPr>
              <a:t>Quarter 1 AMP: $.857 per 100 units</a:t>
            </a:r>
          </a:p>
        </p:txBody>
      </p:sp>
      <p:sp>
        <p:nvSpPr>
          <p:cNvPr id="66" name="Rounded Rectangle 65">
            <a:extLst>
              <a:ext uri="{FF2B5EF4-FFF2-40B4-BE49-F238E27FC236}">
                <a16:creationId xmlns:a16="http://schemas.microsoft.com/office/drawing/2014/main" id="{EB6092FF-51CD-0610-C410-88E467F3BDBB}"/>
              </a:ext>
            </a:extLst>
          </p:cNvPr>
          <p:cNvSpPr/>
          <p:nvPr/>
        </p:nvSpPr>
        <p:spPr>
          <a:xfrm>
            <a:off x="474869" y="1304002"/>
            <a:ext cx="5518435" cy="40794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83BF"/>
                </a:solidFill>
                <a:latin typeface="Roboto Black" panose="02000000000000000000" pitchFamily="2" charset="0"/>
                <a:ea typeface="Roboto Black" panose="02000000000000000000" pitchFamily="2" charset="0"/>
                <a:cs typeface="Roboto Black" panose="02000000000000000000" pitchFamily="2" charset="0"/>
              </a:rPr>
              <a:t>Quarter 1</a:t>
            </a:r>
          </a:p>
        </p:txBody>
      </p:sp>
      <p:sp>
        <p:nvSpPr>
          <p:cNvPr id="114" name="Rounded Rectangle 113">
            <a:extLst>
              <a:ext uri="{FF2B5EF4-FFF2-40B4-BE49-F238E27FC236}">
                <a16:creationId xmlns:a16="http://schemas.microsoft.com/office/drawing/2014/main" id="{B5A91A1A-C54F-8B30-D78F-A7A249F74BBB}"/>
              </a:ext>
            </a:extLst>
          </p:cNvPr>
          <p:cNvSpPr/>
          <p:nvPr/>
        </p:nvSpPr>
        <p:spPr>
          <a:xfrm>
            <a:off x="6255522" y="1711949"/>
            <a:ext cx="3474720" cy="11913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a:extLst>
              <a:ext uri="{FF2B5EF4-FFF2-40B4-BE49-F238E27FC236}">
                <a16:creationId xmlns:a16="http://schemas.microsoft.com/office/drawing/2014/main" id="{889E7B2D-5F05-819C-6BE6-D3062F6C20CD}"/>
              </a:ext>
            </a:extLst>
          </p:cNvPr>
          <p:cNvSpPr/>
          <p:nvPr/>
        </p:nvSpPr>
        <p:spPr>
          <a:xfrm>
            <a:off x="6244765" y="4380428"/>
            <a:ext cx="1645920" cy="1120360"/>
          </a:xfrm>
          <a:prstGeom prst="roundRect">
            <a:avLst/>
          </a:prstGeom>
          <a:solidFill>
            <a:schemeClr val="accent4">
              <a:lumMod val="20000"/>
              <a:lumOff val="80000"/>
            </a:schemeClr>
          </a:solidFill>
          <a:ln>
            <a:solidFill>
              <a:srgbClr val="00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Purchaser A</a:t>
            </a:r>
          </a:p>
        </p:txBody>
      </p:sp>
      <p:pic>
        <p:nvPicPr>
          <p:cNvPr id="116" name="Picture 115">
            <a:extLst>
              <a:ext uri="{FF2B5EF4-FFF2-40B4-BE49-F238E27FC236}">
                <a16:creationId xmlns:a16="http://schemas.microsoft.com/office/drawing/2014/main" id="{9BF39E23-AC60-DB23-D0A9-0B7B705CA347}"/>
              </a:ext>
            </a:extLst>
          </p:cNvPr>
          <p:cNvPicPr>
            <a:picLocks noChangeAspect="1"/>
          </p:cNvPicPr>
          <p:nvPr/>
        </p:nvPicPr>
        <p:blipFill>
          <a:blip r:embed="rId4"/>
          <a:stretch>
            <a:fillRect/>
          </a:stretch>
        </p:blipFill>
        <p:spPr>
          <a:xfrm>
            <a:off x="6747685" y="4541091"/>
            <a:ext cx="640080" cy="518984"/>
          </a:xfrm>
          <a:prstGeom prst="rect">
            <a:avLst/>
          </a:prstGeom>
        </p:spPr>
      </p:pic>
      <p:pic>
        <p:nvPicPr>
          <p:cNvPr id="117" name="Picture 116">
            <a:extLst>
              <a:ext uri="{FF2B5EF4-FFF2-40B4-BE49-F238E27FC236}">
                <a16:creationId xmlns:a16="http://schemas.microsoft.com/office/drawing/2014/main" id="{EE6CE225-D762-0931-E859-7C14531B1E3C}"/>
              </a:ext>
            </a:extLst>
          </p:cNvPr>
          <p:cNvPicPr>
            <a:picLocks noChangeAspect="1"/>
          </p:cNvPicPr>
          <p:nvPr/>
        </p:nvPicPr>
        <p:blipFill>
          <a:blip r:embed="rId5"/>
          <a:stretch>
            <a:fillRect/>
          </a:stretch>
        </p:blipFill>
        <p:spPr>
          <a:xfrm>
            <a:off x="6623871" y="1968845"/>
            <a:ext cx="457200" cy="733425"/>
          </a:xfrm>
          <a:prstGeom prst="rect">
            <a:avLst/>
          </a:prstGeom>
        </p:spPr>
      </p:pic>
      <p:sp>
        <p:nvSpPr>
          <p:cNvPr id="118" name="Content Placeholder 4">
            <a:extLst>
              <a:ext uri="{FF2B5EF4-FFF2-40B4-BE49-F238E27FC236}">
                <a16:creationId xmlns:a16="http://schemas.microsoft.com/office/drawing/2014/main" id="{0E4AAD81-FC5B-4DDC-2D44-BD358878335F}"/>
              </a:ext>
            </a:extLst>
          </p:cNvPr>
          <p:cNvSpPr txBox="1">
            <a:spLocks/>
          </p:cNvSpPr>
          <p:nvPr/>
        </p:nvSpPr>
        <p:spPr>
          <a:xfrm>
            <a:off x="7278288" y="1849671"/>
            <a:ext cx="1961031" cy="910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b="1">
                <a:latin typeface="Roboto Black" panose="02000000000000000000" pitchFamily="2" charset="0"/>
                <a:ea typeface="Roboto Black" panose="02000000000000000000" pitchFamily="2" charset="0"/>
                <a:cs typeface="Roboto Black" panose="02000000000000000000" pitchFamily="2" charset="0"/>
              </a:rPr>
              <a:t>Product X</a:t>
            </a:r>
          </a:p>
          <a:p>
            <a:pPr marL="0" indent="0">
              <a:lnSpc>
                <a:spcPct val="100000"/>
              </a:lnSpc>
              <a:spcBef>
                <a:spcPts val="0"/>
              </a:spcBef>
              <a:buFont typeface="Arial" panose="020B0604020202020204" pitchFamily="34" charset="0"/>
              <a:buNone/>
            </a:pPr>
            <a:r>
              <a:rPr lang="en-US" sz="1400">
                <a:latin typeface="Roboto Medium" panose="02000000000000000000" pitchFamily="2" charset="0"/>
                <a:ea typeface="Roboto Medium" panose="02000000000000000000" pitchFamily="2" charset="0"/>
                <a:cs typeface="Roboto Medium" panose="02000000000000000000" pitchFamily="2" charset="0"/>
              </a:rPr>
              <a:t>WAC: $1.00 per bottle</a:t>
            </a:r>
          </a:p>
          <a:p>
            <a:pPr marL="0" indent="0">
              <a:lnSpc>
                <a:spcPct val="100000"/>
              </a:lnSpc>
              <a:spcBef>
                <a:spcPts val="0"/>
              </a:spcBef>
              <a:buFont typeface="Arial" panose="020B0604020202020204" pitchFamily="34" charset="0"/>
              <a:buNone/>
            </a:pPr>
            <a:r>
              <a:rPr lang="en-US" sz="1400">
                <a:latin typeface="Roboto Medium" panose="02000000000000000000" pitchFamily="2" charset="0"/>
                <a:ea typeface="Roboto Medium" panose="02000000000000000000" pitchFamily="2" charset="0"/>
                <a:cs typeface="Roboto Medium" panose="02000000000000000000" pitchFamily="2" charset="0"/>
              </a:rPr>
              <a:t>($.01 per unit)</a:t>
            </a:r>
          </a:p>
          <a:p>
            <a:pPr marL="0" indent="0">
              <a:lnSpc>
                <a:spcPct val="100000"/>
              </a:lnSpc>
              <a:spcBef>
                <a:spcPts val="0"/>
              </a:spcBef>
              <a:buFont typeface="Arial" panose="020B0604020202020204" pitchFamily="34" charset="0"/>
              <a:buNone/>
            </a:pPr>
            <a:r>
              <a:rPr lang="en-US" sz="1400">
                <a:latin typeface="Roboto Medium" panose="02000000000000000000" pitchFamily="2" charset="0"/>
                <a:ea typeface="Roboto Medium" panose="02000000000000000000" pitchFamily="2" charset="0"/>
                <a:cs typeface="Roboto Medium" panose="02000000000000000000" pitchFamily="2" charset="0"/>
              </a:rPr>
              <a:t>(1 unit = 1 pill)</a:t>
            </a:r>
          </a:p>
        </p:txBody>
      </p:sp>
      <p:sp>
        <p:nvSpPr>
          <p:cNvPr id="119" name="Rounded Rectangle 118">
            <a:extLst>
              <a:ext uri="{FF2B5EF4-FFF2-40B4-BE49-F238E27FC236}">
                <a16:creationId xmlns:a16="http://schemas.microsoft.com/office/drawing/2014/main" id="{2FBEA811-BC5C-7F63-EC3C-79F819DB7F2D}"/>
              </a:ext>
            </a:extLst>
          </p:cNvPr>
          <p:cNvSpPr/>
          <p:nvPr/>
        </p:nvSpPr>
        <p:spPr>
          <a:xfrm>
            <a:off x="8142145" y="4380428"/>
            <a:ext cx="1645920" cy="1120360"/>
          </a:xfrm>
          <a:prstGeom prst="roundRect">
            <a:avLst/>
          </a:prstGeom>
          <a:solidFill>
            <a:srgbClr val="FDF3D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Purchaser B</a:t>
            </a:r>
          </a:p>
        </p:txBody>
      </p:sp>
      <p:pic>
        <p:nvPicPr>
          <p:cNvPr id="120" name="Picture 119">
            <a:extLst>
              <a:ext uri="{FF2B5EF4-FFF2-40B4-BE49-F238E27FC236}">
                <a16:creationId xmlns:a16="http://schemas.microsoft.com/office/drawing/2014/main" id="{DB0EB566-DBED-7E1C-F7FC-F7468B700507}"/>
              </a:ext>
            </a:extLst>
          </p:cNvPr>
          <p:cNvPicPr>
            <a:picLocks noChangeAspect="1"/>
          </p:cNvPicPr>
          <p:nvPr/>
        </p:nvPicPr>
        <p:blipFill>
          <a:blip r:embed="rId4">
            <a:duotone>
              <a:prstClr val="black"/>
              <a:schemeClr val="accent2">
                <a:tint val="45000"/>
                <a:satMod val="400000"/>
              </a:schemeClr>
            </a:duotone>
          </a:blip>
          <a:stretch>
            <a:fillRect/>
          </a:stretch>
        </p:blipFill>
        <p:spPr>
          <a:xfrm>
            <a:off x="8645065" y="4541091"/>
            <a:ext cx="640080" cy="518984"/>
          </a:xfrm>
          <a:prstGeom prst="rect">
            <a:avLst/>
          </a:prstGeom>
        </p:spPr>
      </p:pic>
      <p:sp>
        <p:nvSpPr>
          <p:cNvPr id="121" name="Rounded Rectangle 120">
            <a:extLst>
              <a:ext uri="{FF2B5EF4-FFF2-40B4-BE49-F238E27FC236}">
                <a16:creationId xmlns:a16="http://schemas.microsoft.com/office/drawing/2014/main" id="{C66E3BE2-CE8B-45EE-5033-42B47EF31951}"/>
              </a:ext>
            </a:extLst>
          </p:cNvPr>
          <p:cNvSpPr/>
          <p:nvPr/>
        </p:nvSpPr>
        <p:spPr>
          <a:xfrm>
            <a:off x="10039525" y="4380428"/>
            <a:ext cx="1645920" cy="1094909"/>
          </a:xfrm>
          <a:prstGeom prst="roundRect">
            <a:avLst/>
          </a:prstGeom>
          <a:solidFill>
            <a:schemeClr val="accent6">
              <a:lumMod val="20000"/>
              <a:lumOff val="80000"/>
            </a:schemeClr>
          </a:solidFill>
          <a:ln>
            <a:solidFill>
              <a:srgbClr val="13B7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endPar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Purchaser C</a:t>
            </a:r>
          </a:p>
        </p:txBody>
      </p:sp>
      <p:pic>
        <p:nvPicPr>
          <p:cNvPr id="122" name="Picture 121">
            <a:extLst>
              <a:ext uri="{FF2B5EF4-FFF2-40B4-BE49-F238E27FC236}">
                <a16:creationId xmlns:a16="http://schemas.microsoft.com/office/drawing/2014/main" id="{4B038825-047B-EC3F-0349-F9D289CB8DC8}"/>
              </a:ext>
            </a:extLst>
          </p:cNvPr>
          <p:cNvPicPr>
            <a:picLocks noChangeAspect="1"/>
          </p:cNvPicPr>
          <p:nvPr/>
        </p:nvPicPr>
        <p:blipFill>
          <a:blip r:embed="rId4">
            <a:duotone>
              <a:prstClr val="black"/>
              <a:schemeClr val="accent6">
                <a:tint val="45000"/>
                <a:satMod val="400000"/>
              </a:schemeClr>
            </a:duotone>
          </a:blip>
          <a:stretch>
            <a:fillRect/>
          </a:stretch>
        </p:blipFill>
        <p:spPr>
          <a:xfrm>
            <a:off x="10542445" y="4541091"/>
            <a:ext cx="640080" cy="518984"/>
          </a:xfrm>
          <a:prstGeom prst="rect">
            <a:avLst/>
          </a:prstGeom>
        </p:spPr>
      </p:pic>
      <p:sp>
        <p:nvSpPr>
          <p:cNvPr id="123" name="Rounded Rectangle 122">
            <a:extLst>
              <a:ext uri="{FF2B5EF4-FFF2-40B4-BE49-F238E27FC236}">
                <a16:creationId xmlns:a16="http://schemas.microsoft.com/office/drawing/2014/main" id="{C1C39DC0-AF12-3C5F-436F-D5617E39CC6B}"/>
              </a:ext>
            </a:extLst>
          </p:cNvPr>
          <p:cNvSpPr/>
          <p:nvPr/>
        </p:nvSpPr>
        <p:spPr>
          <a:xfrm>
            <a:off x="6244765" y="3128752"/>
            <a:ext cx="1645920" cy="957124"/>
          </a:xfrm>
          <a:prstGeom prst="roundRect">
            <a:avLst/>
          </a:prstGeom>
          <a:solidFill>
            <a:schemeClr val="accent4">
              <a:lumMod val="20000"/>
              <a:lumOff val="80000"/>
            </a:schemeClr>
          </a:solidFill>
          <a:ln>
            <a:solidFill>
              <a:srgbClr val="008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500 bottles at $1.00 per bottle ($.01 per pill)</a:t>
            </a:r>
          </a:p>
        </p:txBody>
      </p:sp>
      <p:sp>
        <p:nvSpPr>
          <p:cNvPr id="124" name="Rounded Rectangle 123">
            <a:extLst>
              <a:ext uri="{FF2B5EF4-FFF2-40B4-BE49-F238E27FC236}">
                <a16:creationId xmlns:a16="http://schemas.microsoft.com/office/drawing/2014/main" id="{D2B8323D-F146-6901-091B-B10AD2C5A616}"/>
              </a:ext>
            </a:extLst>
          </p:cNvPr>
          <p:cNvSpPr/>
          <p:nvPr/>
        </p:nvSpPr>
        <p:spPr>
          <a:xfrm>
            <a:off x="8142145" y="3128752"/>
            <a:ext cx="1645920" cy="957124"/>
          </a:xfrm>
          <a:prstGeom prst="roundRect">
            <a:avLst/>
          </a:prstGeom>
          <a:solidFill>
            <a:srgbClr val="FDF3D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1000 bottles at $.90 per bottle ($.009 per pill)</a:t>
            </a:r>
          </a:p>
        </p:txBody>
      </p:sp>
      <p:sp>
        <p:nvSpPr>
          <p:cNvPr id="125" name="Rounded Rectangle 124">
            <a:extLst>
              <a:ext uri="{FF2B5EF4-FFF2-40B4-BE49-F238E27FC236}">
                <a16:creationId xmlns:a16="http://schemas.microsoft.com/office/drawing/2014/main" id="{1D17DBFA-CA94-CB34-F9AA-2613A2066C71}"/>
              </a:ext>
            </a:extLst>
          </p:cNvPr>
          <p:cNvSpPr/>
          <p:nvPr/>
        </p:nvSpPr>
        <p:spPr>
          <a:xfrm>
            <a:off x="10039525" y="1968844"/>
            <a:ext cx="1645920" cy="211703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Medium" panose="02000000000000000000" pitchFamily="2" charset="0"/>
                <a:ea typeface="Roboto Medium" panose="02000000000000000000" pitchFamily="2" charset="0"/>
                <a:cs typeface="Roboto Medium" panose="02000000000000000000" pitchFamily="2" charset="0"/>
              </a:rPr>
              <a:t>In Quarter 2, Purchaser C buys an interchangeable product from Manufacturer Y at the same $.008 per pill</a:t>
            </a:r>
          </a:p>
        </p:txBody>
      </p:sp>
      <p:cxnSp>
        <p:nvCxnSpPr>
          <p:cNvPr id="126" name="Straight Connector 125">
            <a:extLst>
              <a:ext uri="{FF2B5EF4-FFF2-40B4-BE49-F238E27FC236}">
                <a16:creationId xmlns:a16="http://schemas.microsoft.com/office/drawing/2014/main" id="{7F1BC813-CFAD-4756-A6B1-B1A4B164AFD2}"/>
              </a:ext>
            </a:extLst>
          </p:cNvPr>
          <p:cNvCxnSpPr>
            <a:cxnSpLocks/>
            <a:endCxn id="124" idx="0"/>
          </p:cNvCxnSpPr>
          <p:nvPr/>
        </p:nvCxnSpPr>
        <p:spPr>
          <a:xfrm>
            <a:off x="7992882" y="2886072"/>
            <a:ext cx="972223" cy="24268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6D9CB118-DBB2-CD28-BDB0-6E3DA124C3EC}"/>
              </a:ext>
            </a:extLst>
          </p:cNvPr>
          <p:cNvCxnSpPr>
            <a:cxnSpLocks/>
            <a:stCxn id="124" idx="2"/>
            <a:endCxn id="119" idx="0"/>
          </p:cNvCxnSpPr>
          <p:nvPr/>
        </p:nvCxnSpPr>
        <p:spPr>
          <a:xfrm>
            <a:off x="8965105" y="4085876"/>
            <a:ext cx="0" cy="294552"/>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DB7B0273-E9F6-B0B5-8B6A-678020A6DA78}"/>
              </a:ext>
            </a:extLst>
          </p:cNvPr>
          <p:cNvCxnSpPr>
            <a:cxnSpLocks/>
            <a:stCxn id="123" idx="2"/>
            <a:endCxn id="115" idx="0"/>
          </p:cNvCxnSpPr>
          <p:nvPr/>
        </p:nvCxnSpPr>
        <p:spPr>
          <a:xfrm>
            <a:off x="7067725" y="4085876"/>
            <a:ext cx="0" cy="294552"/>
          </a:xfrm>
          <a:prstGeom prst="straightConnector1">
            <a:avLst/>
          </a:prstGeom>
          <a:ln w="38100">
            <a:solidFill>
              <a:srgbClr val="0083B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6E2413F2-D5BB-5D5B-ACFD-3952129C2037}"/>
              </a:ext>
            </a:extLst>
          </p:cNvPr>
          <p:cNvCxnSpPr>
            <a:cxnSpLocks/>
            <a:stCxn id="125" idx="2"/>
            <a:endCxn id="121" idx="0"/>
          </p:cNvCxnSpPr>
          <p:nvPr/>
        </p:nvCxnSpPr>
        <p:spPr>
          <a:xfrm>
            <a:off x="10862485" y="4085875"/>
            <a:ext cx="0" cy="294553"/>
          </a:xfrm>
          <a:prstGeom prst="straightConnector1">
            <a:avLst/>
          </a:prstGeom>
          <a:ln w="38100">
            <a:solidFill>
              <a:srgbClr val="13B74C"/>
            </a:solidFill>
            <a:tailEnd type="triangle"/>
          </a:ln>
        </p:spPr>
        <p:style>
          <a:lnRef idx="2">
            <a:schemeClr val="accent1"/>
          </a:lnRef>
          <a:fillRef idx="0">
            <a:schemeClr val="accent1"/>
          </a:fillRef>
          <a:effectRef idx="1">
            <a:schemeClr val="accent1"/>
          </a:effectRef>
          <a:fontRef idx="minor">
            <a:schemeClr val="tx1"/>
          </a:fontRef>
        </p:style>
      </p:cxnSp>
      <p:sp>
        <p:nvSpPr>
          <p:cNvPr id="132" name="Content Placeholder 4">
            <a:extLst>
              <a:ext uri="{FF2B5EF4-FFF2-40B4-BE49-F238E27FC236}">
                <a16:creationId xmlns:a16="http://schemas.microsoft.com/office/drawing/2014/main" id="{B18A92AE-5D70-CCA3-A80A-397D155F48A8}"/>
              </a:ext>
            </a:extLst>
          </p:cNvPr>
          <p:cNvSpPr txBox="1">
            <a:spLocks/>
          </p:cNvSpPr>
          <p:nvPr/>
        </p:nvSpPr>
        <p:spPr>
          <a:xfrm>
            <a:off x="6196751" y="5678704"/>
            <a:ext cx="5518434" cy="565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a:latin typeface="Roboto Medium" panose="02000000000000000000" pitchFamily="2" charset="0"/>
                <a:ea typeface="Roboto Medium" panose="02000000000000000000" pitchFamily="2" charset="0"/>
                <a:cs typeface="Roboto Medium" panose="02000000000000000000" pitchFamily="2" charset="0"/>
              </a:rPr>
              <a:t>In quarter 2, Purchaser C ended its contract with the manufacturer. </a:t>
            </a:r>
            <a:r>
              <a:rPr lang="en-US" sz="1600" b="1">
                <a:solidFill>
                  <a:srgbClr val="FF7700"/>
                </a:solidFill>
                <a:latin typeface="Roboto Black" panose="02000000000000000000" pitchFamily="2" charset="0"/>
                <a:ea typeface="Roboto Black" panose="02000000000000000000" pitchFamily="2" charset="0"/>
                <a:cs typeface="Roboto Black" panose="02000000000000000000" pitchFamily="2" charset="0"/>
              </a:rPr>
              <a:t>Quarter 2 AMP: $.933 per 100 units</a:t>
            </a:r>
          </a:p>
        </p:txBody>
      </p:sp>
      <p:sp>
        <p:nvSpPr>
          <p:cNvPr id="133" name="Rounded Rectangle 132">
            <a:extLst>
              <a:ext uri="{FF2B5EF4-FFF2-40B4-BE49-F238E27FC236}">
                <a16:creationId xmlns:a16="http://schemas.microsoft.com/office/drawing/2014/main" id="{2A06A844-1339-7757-EC2D-ECA7A03EC46A}"/>
              </a:ext>
            </a:extLst>
          </p:cNvPr>
          <p:cNvSpPr/>
          <p:nvPr/>
        </p:nvSpPr>
        <p:spPr>
          <a:xfrm>
            <a:off x="6196749" y="1304002"/>
            <a:ext cx="5518435" cy="40794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83BF"/>
                </a:solidFill>
                <a:latin typeface="Roboto Black" panose="02000000000000000000" pitchFamily="2" charset="0"/>
                <a:ea typeface="Roboto Black" panose="02000000000000000000" pitchFamily="2" charset="0"/>
                <a:cs typeface="Roboto Black" panose="02000000000000000000" pitchFamily="2" charset="0"/>
              </a:rPr>
              <a:t>Quarter 2</a:t>
            </a:r>
          </a:p>
        </p:txBody>
      </p:sp>
      <p:sp>
        <p:nvSpPr>
          <p:cNvPr id="134" name="Content Placeholder 4">
            <a:extLst>
              <a:ext uri="{FF2B5EF4-FFF2-40B4-BE49-F238E27FC236}">
                <a16:creationId xmlns:a16="http://schemas.microsoft.com/office/drawing/2014/main" id="{EAB715D9-17AC-9B7C-2A44-A1018F82779D}"/>
              </a:ext>
            </a:extLst>
          </p:cNvPr>
          <p:cNvSpPr txBox="1">
            <a:spLocks/>
          </p:cNvSpPr>
          <p:nvPr/>
        </p:nvSpPr>
        <p:spPr>
          <a:xfrm>
            <a:off x="6244765" y="6209691"/>
            <a:ext cx="5392162" cy="565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a:solidFill>
                  <a:srgbClr val="C00000"/>
                </a:solidFill>
                <a:latin typeface="Roboto Black" panose="02000000000000000000" pitchFamily="2" charset="0"/>
                <a:ea typeface="Roboto Black" panose="02000000000000000000" pitchFamily="2" charset="0"/>
                <a:cs typeface="Roboto Black" panose="02000000000000000000" pitchFamily="2" charset="0"/>
              </a:rPr>
              <a:t>Change in AMP: +8.9%</a:t>
            </a:r>
          </a:p>
        </p:txBody>
      </p:sp>
      <p:cxnSp>
        <p:nvCxnSpPr>
          <p:cNvPr id="139" name="Straight Connector 138">
            <a:extLst>
              <a:ext uri="{FF2B5EF4-FFF2-40B4-BE49-F238E27FC236}">
                <a16:creationId xmlns:a16="http://schemas.microsoft.com/office/drawing/2014/main" id="{D04D6CB5-707A-01B7-A798-30EC8FB271AB}"/>
              </a:ext>
            </a:extLst>
          </p:cNvPr>
          <p:cNvCxnSpPr>
            <a:cxnSpLocks/>
            <a:endCxn id="123" idx="0"/>
          </p:cNvCxnSpPr>
          <p:nvPr/>
        </p:nvCxnSpPr>
        <p:spPr>
          <a:xfrm flipH="1">
            <a:off x="7067725" y="2886072"/>
            <a:ext cx="925157" cy="242680"/>
          </a:xfrm>
          <a:prstGeom prst="line">
            <a:avLst/>
          </a:prstGeom>
          <a:ln w="38100">
            <a:solidFill>
              <a:srgbClr val="0083BF"/>
            </a:solidFill>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42E7D705-CB46-3F32-8E86-66A606B4C8BF}"/>
              </a:ext>
            </a:extLst>
          </p:cNvPr>
          <p:cNvCxnSpPr>
            <a:cxnSpLocks/>
          </p:cNvCxnSpPr>
          <p:nvPr/>
        </p:nvCxnSpPr>
        <p:spPr>
          <a:xfrm>
            <a:off x="9915412" y="1968844"/>
            <a:ext cx="0" cy="3565717"/>
          </a:xfrm>
          <a:prstGeom prst="straightConnector1">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1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1C10-2104-261F-6DA8-EFF1FFA86868}"/>
            </a:ext>
          </a:extLst>
        </p:cNvPr>
        <p:cNvGrpSpPr/>
        <p:nvPr/>
      </p:nvGrpSpPr>
      <p:grpSpPr>
        <a:xfrm>
          <a:off x="0" y="0"/>
          <a:ext cx="0" cy="0"/>
          <a:chOff x="0" y="0"/>
          <a:chExt cx="0" cy="0"/>
        </a:xfrm>
      </p:grpSpPr>
      <p:pic>
        <p:nvPicPr>
          <p:cNvPr id="5" name="Picture 4" descr="A close-up of a blue and white network&#10;&#10;AI-generated content may be incorrect.">
            <a:extLst>
              <a:ext uri="{FF2B5EF4-FFF2-40B4-BE49-F238E27FC236}">
                <a16:creationId xmlns:a16="http://schemas.microsoft.com/office/drawing/2014/main" id="{0865E7F1-7CD2-A65A-7032-F84D5E67D236}"/>
              </a:ext>
            </a:extLst>
          </p:cNvPr>
          <p:cNvPicPr>
            <a:picLocks noChangeAspect="1"/>
          </p:cNvPicPr>
          <p:nvPr/>
        </p:nvPicPr>
        <p:blipFill>
          <a:blip r:embed="rId2"/>
          <a:srcRect l="-1" t="37105" r="34228" b="7399"/>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F5948E4-AE4F-D640-8761-DBD42B5E0D86}"/>
              </a:ext>
            </a:extLst>
          </p:cNvPr>
          <p:cNvSpPr>
            <a:spLocks noGrp="1"/>
          </p:cNvSpPr>
          <p:nvPr>
            <p:ph type="title"/>
          </p:nvPr>
        </p:nvSpPr>
        <p:spPr>
          <a:xfrm>
            <a:off x="3582138" y="1771325"/>
            <a:ext cx="7695462" cy="1479033"/>
          </a:xfrm>
        </p:spPr>
        <p:txBody>
          <a:bodyPr anchor="t">
            <a:normAutofit/>
          </a:bodyPr>
          <a:lstStyle/>
          <a:p>
            <a:r>
              <a:rPr lang="en-US" sz="4800">
                <a:latin typeface="Roboto Medium" panose="02000000000000000000" pitchFamily="2" charset="0"/>
                <a:ea typeface="Roboto Medium" panose="02000000000000000000" pitchFamily="2" charset="0"/>
                <a:cs typeface="Roboto Medium" panose="02000000000000000000" pitchFamily="2" charset="0"/>
              </a:rPr>
              <a:t>Inflation Reduction Act</a:t>
            </a:r>
          </a:p>
        </p:txBody>
      </p:sp>
      <p:pic>
        <p:nvPicPr>
          <p:cNvPr id="6" name="Picture 5" descr="Logo, company name&#10;&#10;Description automatically generated">
            <a:extLst>
              <a:ext uri="{FF2B5EF4-FFF2-40B4-BE49-F238E27FC236}">
                <a16:creationId xmlns:a16="http://schemas.microsoft.com/office/drawing/2014/main" id="{3DC5E703-B57B-5286-9EC3-7BBD5E705A6D}"/>
              </a:ext>
            </a:extLst>
          </p:cNvPr>
          <p:cNvPicPr>
            <a:picLocks noChangeAspect="1"/>
          </p:cNvPicPr>
          <p:nvPr/>
        </p:nvPicPr>
        <p:blipFill>
          <a:blip r:embed="rId3"/>
          <a:stretch>
            <a:fillRect/>
          </a:stretch>
        </p:blipFill>
        <p:spPr>
          <a:xfrm>
            <a:off x="914400" y="1376588"/>
            <a:ext cx="2318822" cy="1479033"/>
          </a:xfrm>
          <a:prstGeom prst="rect">
            <a:avLst/>
          </a:prstGeom>
        </p:spPr>
      </p:pic>
      <p:sp>
        <p:nvSpPr>
          <p:cNvPr id="8" name="Subtitle 2">
            <a:extLst>
              <a:ext uri="{FF2B5EF4-FFF2-40B4-BE49-F238E27FC236}">
                <a16:creationId xmlns:a16="http://schemas.microsoft.com/office/drawing/2014/main" id="{D44BE919-3ED8-E1C3-5E0F-90FFAD7CB9E6}"/>
              </a:ext>
            </a:extLst>
          </p:cNvPr>
          <p:cNvSpPr txBox="1">
            <a:spLocks/>
          </p:cNvSpPr>
          <p:nvPr/>
        </p:nvSpPr>
        <p:spPr>
          <a:xfrm>
            <a:off x="3582138" y="1026821"/>
            <a:ext cx="7695462"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400" b="1" spc="300">
                <a:latin typeface="Roboto Black" panose="02000000000000000000" pitchFamily="2" charset="0"/>
                <a:ea typeface="Roboto Black" panose="02000000000000000000" pitchFamily="2" charset="0"/>
                <a:cs typeface="Roboto Black" panose="02000000000000000000" pitchFamily="2" charset="0"/>
              </a:rPr>
              <a:t>THE U.S. GENERIC &amp; BIOSIMILAR MEDICINES SAVINGS REPORT</a:t>
            </a:r>
          </a:p>
        </p:txBody>
      </p:sp>
    </p:spTree>
    <p:extLst>
      <p:ext uri="{BB962C8B-B14F-4D97-AF65-F5344CB8AC3E}">
        <p14:creationId xmlns:p14="http://schemas.microsoft.com/office/powerpoint/2010/main" val="2338846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5170C-B36B-B2C3-FC81-35EA55BD6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F217A-8624-C665-A486-1B9B79476C9B}"/>
              </a:ext>
            </a:extLst>
          </p:cNvPr>
          <p:cNvSpPr>
            <a:spLocks noGrp="1"/>
          </p:cNvSpPr>
          <p:nvPr>
            <p:ph type="title"/>
          </p:nvPr>
        </p:nvSpPr>
        <p:spPr>
          <a:xfrm>
            <a:off x="838200" y="365125"/>
            <a:ext cx="10515600" cy="931050"/>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IRA Timeline Harms Generic and Biosimilar Competition</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E13F5277-B55F-200D-9A57-FE5929A7DD4B}"/>
              </a:ext>
            </a:extLst>
          </p:cNvPr>
          <p:cNvSpPr txBox="1"/>
          <p:nvPr/>
        </p:nvSpPr>
        <p:spPr>
          <a:xfrm>
            <a:off x="838199" y="5900199"/>
            <a:ext cx="9138729" cy="830997"/>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*Assumes a paragraph IV certification has occurred between 4 &amp; 5 years, triggering a 30-month stay that begins at 5 years</a:t>
            </a:r>
          </a:p>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 CMS may delay negotiations for certain biologics with pending biosimilars for up to two years, upon the biosimilar manufacturer’s request, provided that the biosimilar can demonstrate that there’s a high likelihood of marketing in that timeframe. </a:t>
            </a:r>
          </a:p>
          <a:p>
            <a:endPar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9" name="Picture 8" descr="Logo, company name&#10;&#10;Description automatically generated">
            <a:extLst>
              <a:ext uri="{FF2B5EF4-FFF2-40B4-BE49-F238E27FC236}">
                <a16:creationId xmlns:a16="http://schemas.microsoft.com/office/drawing/2014/main" id="{BE326708-1620-CE87-F05B-CE86DB6489F2}"/>
              </a:ext>
            </a:extLst>
          </p:cNvPr>
          <p:cNvPicPr>
            <a:picLocks noChangeAspect="1"/>
          </p:cNvPicPr>
          <p:nvPr/>
        </p:nvPicPr>
        <p:blipFill>
          <a:blip r:embed="rId2"/>
          <a:stretch>
            <a:fillRect/>
          </a:stretch>
        </p:blipFill>
        <p:spPr>
          <a:xfrm>
            <a:off x="10116246" y="5739533"/>
            <a:ext cx="1371600" cy="874859"/>
          </a:xfrm>
          <a:prstGeom prst="rect">
            <a:avLst/>
          </a:prstGeom>
        </p:spPr>
      </p:pic>
      <p:sp>
        <p:nvSpPr>
          <p:cNvPr id="16" name="Rounded Rectangle 15">
            <a:extLst>
              <a:ext uri="{FF2B5EF4-FFF2-40B4-BE49-F238E27FC236}">
                <a16:creationId xmlns:a16="http://schemas.microsoft.com/office/drawing/2014/main" id="{EF5226B0-3EFC-AB8C-7911-5E9A4784FFD4}"/>
              </a:ext>
            </a:extLst>
          </p:cNvPr>
          <p:cNvSpPr/>
          <p:nvPr/>
        </p:nvSpPr>
        <p:spPr>
          <a:xfrm>
            <a:off x="1158548" y="4380795"/>
            <a:ext cx="1126042" cy="1253705"/>
          </a:xfrm>
          <a:prstGeom prst="roundRect">
            <a:avLst/>
          </a:prstGeom>
          <a:ln w="19050">
            <a:solidFill>
              <a:srgbClr val="74BC1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kern="1200">
                <a:latin typeface="Roboto Medium" panose="02000000000000000000" pitchFamily="2" charset="0"/>
                <a:ea typeface="Roboto Medium" panose="02000000000000000000" pitchFamily="2" charset="0"/>
                <a:cs typeface="Roboto Medium" panose="02000000000000000000" pitchFamily="2" charset="0"/>
              </a:rPr>
              <a:t>0 years = Reference product licensed by the FDA</a:t>
            </a:r>
          </a:p>
        </p:txBody>
      </p:sp>
      <p:sp>
        <p:nvSpPr>
          <p:cNvPr id="17" name="Rounded Rectangle 16">
            <a:extLst>
              <a:ext uri="{FF2B5EF4-FFF2-40B4-BE49-F238E27FC236}">
                <a16:creationId xmlns:a16="http://schemas.microsoft.com/office/drawing/2014/main" id="{15517BAD-367A-14B2-B558-9AFDB07F1107}"/>
              </a:ext>
            </a:extLst>
          </p:cNvPr>
          <p:cNvSpPr/>
          <p:nvPr/>
        </p:nvSpPr>
        <p:spPr>
          <a:xfrm>
            <a:off x="1665536" y="1134049"/>
            <a:ext cx="1393576" cy="1264683"/>
          </a:xfrm>
          <a:prstGeom prst="roundRect">
            <a:avLst/>
          </a:prstGeom>
          <a:ln w="19050">
            <a:solidFill>
              <a:srgbClr val="00B0F0"/>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kern="1200">
                <a:latin typeface="Roboto Medium" panose="02000000000000000000" pitchFamily="2" charset="0"/>
                <a:ea typeface="Roboto Medium" panose="02000000000000000000" pitchFamily="2" charset="0"/>
                <a:cs typeface="Roboto Medium" panose="02000000000000000000" pitchFamily="2" charset="0"/>
              </a:rPr>
              <a:t>4 years = The earliest date a paragraph IV certification can occur for New Chemical Entities </a:t>
            </a:r>
          </a:p>
        </p:txBody>
      </p:sp>
      <p:sp>
        <p:nvSpPr>
          <p:cNvPr id="18" name="Rounded Rectangle 17">
            <a:extLst>
              <a:ext uri="{FF2B5EF4-FFF2-40B4-BE49-F238E27FC236}">
                <a16:creationId xmlns:a16="http://schemas.microsoft.com/office/drawing/2014/main" id="{9CCE29E7-AABF-00B8-60C1-3071754E3012}"/>
              </a:ext>
            </a:extLst>
          </p:cNvPr>
          <p:cNvSpPr/>
          <p:nvPr/>
        </p:nvSpPr>
        <p:spPr>
          <a:xfrm>
            <a:off x="6087110" y="4392985"/>
            <a:ext cx="1585042" cy="1241515"/>
          </a:xfrm>
          <a:prstGeom prst="roundRect">
            <a:avLst/>
          </a:prstGeom>
          <a:ln w="19050">
            <a:solidFill>
              <a:srgbClr val="74BC1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mj-lt"/>
              <a:buNone/>
            </a:pPr>
            <a:r>
              <a:rPr lang="en-US" sz="1200" b="1" i="0" kern="1200">
                <a:latin typeface="Roboto Black" panose="02000000000000000000" pitchFamily="2" charset="0"/>
                <a:ea typeface="Roboto Black" panose="02000000000000000000" pitchFamily="2" charset="0"/>
                <a:cs typeface="Roboto Black" panose="02000000000000000000" pitchFamily="2" charset="0"/>
              </a:rPr>
              <a:t>11 years = Reference biologic is eligible for drug price negotiation**</a:t>
            </a:r>
          </a:p>
        </p:txBody>
      </p:sp>
      <p:sp>
        <p:nvSpPr>
          <p:cNvPr id="19" name="Rounded Rectangle 18">
            <a:extLst>
              <a:ext uri="{FF2B5EF4-FFF2-40B4-BE49-F238E27FC236}">
                <a16:creationId xmlns:a16="http://schemas.microsoft.com/office/drawing/2014/main" id="{0122060B-1D61-4123-B3AB-05A7BCB9F318}"/>
              </a:ext>
            </a:extLst>
          </p:cNvPr>
          <p:cNvSpPr/>
          <p:nvPr/>
        </p:nvSpPr>
        <p:spPr>
          <a:xfrm>
            <a:off x="7956104" y="1134049"/>
            <a:ext cx="2020824" cy="1264683"/>
          </a:xfrm>
          <a:prstGeom prst="roundRect">
            <a:avLst/>
          </a:prstGeom>
          <a:ln w="19050">
            <a:solidFill>
              <a:srgbClr val="00B0F0"/>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mj-lt"/>
              <a:buNone/>
            </a:pPr>
            <a:r>
              <a:rPr lang="en-US" sz="1200" b="1" i="0" kern="1200">
                <a:latin typeface="Roboto Black" panose="02000000000000000000" pitchFamily="2" charset="0"/>
                <a:ea typeface="Roboto Black" panose="02000000000000000000" pitchFamily="2" charset="0"/>
                <a:cs typeface="Roboto Black" panose="02000000000000000000" pitchFamily="2" charset="0"/>
              </a:rPr>
              <a:t>12.5 – 14.5 years = Average time before a generic drug can launch (i.e., when all patents are resolved)</a:t>
            </a:r>
          </a:p>
        </p:txBody>
      </p:sp>
      <p:sp>
        <p:nvSpPr>
          <p:cNvPr id="20" name="Rounded Rectangle 19">
            <a:extLst>
              <a:ext uri="{FF2B5EF4-FFF2-40B4-BE49-F238E27FC236}">
                <a16:creationId xmlns:a16="http://schemas.microsoft.com/office/drawing/2014/main" id="{7F9CB3D0-E319-92D2-E056-EE76DEE12CA6}"/>
              </a:ext>
            </a:extLst>
          </p:cNvPr>
          <p:cNvSpPr/>
          <p:nvPr/>
        </p:nvSpPr>
        <p:spPr>
          <a:xfrm>
            <a:off x="9704831" y="4384195"/>
            <a:ext cx="1585042" cy="1250305"/>
          </a:xfrm>
          <a:prstGeom prst="roundRect">
            <a:avLst/>
          </a:prstGeom>
          <a:ln w="19050">
            <a:solidFill>
              <a:srgbClr val="74BC1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mj-lt"/>
              <a:buNone/>
            </a:pPr>
            <a:r>
              <a:rPr lang="en-US" sz="1200" b="1" i="0" kern="1200">
                <a:latin typeface="Roboto Black" panose="02000000000000000000" pitchFamily="2" charset="0"/>
                <a:ea typeface="Roboto Black" panose="02000000000000000000" pitchFamily="2" charset="0"/>
                <a:cs typeface="Roboto Black" panose="02000000000000000000" pitchFamily="2" charset="0"/>
              </a:rPr>
              <a:t>~18 years = Average of first biosimilar launch</a:t>
            </a:r>
          </a:p>
        </p:txBody>
      </p:sp>
      <p:sp>
        <p:nvSpPr>
          <p:cNvPr id="21" name="Rectangle 20">
            <a:extLst>
              <a:ext uri="{FF2B5EF4-FFF2-40B4-BE49-F238E27FC236}">
                <a16:creationId xmlns:a16="http://schemas.microsoft.com/office/drawing/2014/main" id="{89ABA117-AC27-2037-F311-47B7CA2BCF2D}"/>
              </a:ext>
            </a:extLst>
          </p:cNvPr>
          <p:cNvSpPr/>
          <p:nvPr/>
        </p:nvSpPr>
        <p:spPr>
          <a:xfrm>
            <a:off x="996477" y="3048546"/>
            <a:ext cx="548640" cy="682435"/>
          </a:xfrm>
          <a:prstGeom prst="rect">
            <a:avLst/>
          </a:prstGeom>
          <a:gradFill flip="none" rotWithShape="1">
            <a:gsLst>
              <a:gs pos="0">
                <a:srgbClr val="74BC1F"/>
              </a:gs>
              <a:gs pos="100000">
                <a:srgbClr val="00B0F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a:t>
            </a:r>
          </a:p>
        </p:txBody>
      </p:sp>
      <p:sp>
        <p:nvSpPr>
          <p:cNvPr id="22" name="Right Arrow 21">
            <a:extLst>
              <a:ext uri="{FF2B5EF4-FFF2-40B4-BE49-F238E27FC236}">
                <a16:creationId xmlns:a16="http://schemas.microsoft.com/office/drawing/2014/main" id="{4C7B6030-FF08-440A-D8EF-0166008A9E93}"/>
              </a:ext>
            </a:extLst>
          </p:cNvPr>
          <p:cNvSpPr/>
          <p:nvPr/>
        </p:nvSpPr>
        <p:spPr>
          <a:xfrm>
            <a:off x="10739221" y="2690522"/>
            <a:ext cx="1320290" cy="1395082"/>
          </a:xfrm>
          <a:prstGeom prst="rightArrow">
            <a:avLst/>
          </a:prstGeom>
          <a:gradFill>
            <a:gsLst>
              <a:gs pos="0">
                <a:srgbClr val="74BC1F"/>
              </a:gs>
              <a:gs pos="100000">
                <a:srgbClr val="00B0F0"/>
              </a:gs>
            </a:gsLst>
            <a:lin ang="162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B5825C46-A41D-A391-DC08-44D9704A41A3}"/>
              </a:ext>
            </a:extLst>
          </p:cNvPr>
          <p:cNvCxnSpPr>
            <a:cxnSpLocks/>
            <a:endCxn id="16" idx="0"/>
          </p:cNvCxnSpPr>
          <p:nvPr/>
        </p:nvCxnSpPr>
        <p:spPr>
          <a:xfrm>
            <a:off x="956393" y="3728430"/>
            <a:ext cx="765176" cy="652365"/>
          </a:xfrm>
          <a:prstGeom prst="line">
            <a:avLst/>
          </a:prstGeom>
          <a:ln>
            <a:solidFill>
              <a:srgbClr val="74BC1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0741073-6107-D699-4E31-31AB9A6C7A9F}"/>
              </a:ext>
            </a:extLst>
          </p:cNvPr>
          <p:cNvCxnSpPr>
            <a:cxnSpLocks/>
            <a:stCxn id="17" idx="2"/>
            <a:endCxn id="31" idx="0"/>
          </p:cNvCxnSpPr>
          <p:nvPr/>
        </p:nvCxnSpPr>
        <p:spPr>
          <a:xfrm>
            <a:off x="2362324" y="2398732"/>
            <a:ext cx="632366" cy="64981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55CCA99-7A8D-9ABA-3EC2-394116F20B35}"/>
              </a:ext>
            </a:extLst>
          </p:cNvPr>
          <p:cNvCxnSpPr>
            <a:cxnSpLocks/>
            <a:stCxn id="38" idx="2"/>
            <a:endCxn id="18" idx="0"/>
          </p:cNvCxnSpPr>
          <p:nvPr/>
        </p:nvCxnSpPr>
        <p:spPr>
          <a:xfrm flipH="1">
            <a:off x="6879631" y="3730981"/>
            <a:ext cx="137476" cy="662004"/>
          </a:xfrm>
          <a:prstGeom prst="line">
            <a:avLst/>
          </a:prstGeom>
          <a:ln>
            <a:solidFill>
              <a:srgbClr val="74BC1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629A957-ED24-9C1B-F8E7-8BACB7214944}"/>
              </a:ext>
            </a:extLst>
          </p:cNvPr>
          <p:cNvCxnSpPr>
            <a:cxnSpLocks/>
            <a:endCxn id="20" idx="0"/>
          </p:cNvCxnSpPr>
          <p:nvPr/>
        </p:nvCxnSpPr>
        <p:spPr>
          <a:xfrm flipH="1">
            <a:off x="10497352" y="3724875"/>
            <a:ext cx="556273" cy="659320"/>
          </a:xfrm>
          <a:prstGeom prst="line">
            <a:avLst/>
          </a:prstGeom>
          <a:ln>
            <a:solidFill>
              <a:srgbClr val="74BC1F"/>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EDA282BD-0DA7-3BD3-7379-C051E0701E6D}"/>
              </a:ext>
            </a:extLst>
          </p:cNvPr>
          <p:cNvSpPr/>
          <p:nvPr/>
        </p:nvSpPr>
        <p:spPr>
          <a:xfrm>
            <a:off x="1571108"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2</a:t>
            </a:r>
          </a:p>
        </p:txBody>
      </p:sp>
      <p:sp>
        <p:nvSpPr>
          <p:cNvPr id="28" name="Rectangle 27">
            <a:extLst>
              <a:ext uri="{FF2B5EF4-FFF2-40B4-BE49-F238E27FC236}">
                <a16:creationId xmlns:a16="http://schemas.microsoft.com/office/drawing/2014/main" id="{904D1DB9-5C6B-3C41-6CDA-D3415EEAC693}"/>
              </a:ext>
            </a:extLst>
          </p:cNvPr>
          <p:cNvSpPr/>
          <p:nvPr/>
        </p:nvSpPr>
        <p:spPr>
          <a:xfrm>
            <a:off x="428920" y="1139123"/>
            <a:ext cx="539496" cy="1901952"/>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B9124E31-A05E-FD53-E491-DFD107DFFDFC}"/>
              </a:ext>
            </a:extLst>
          </p:cNvPr>
          <p:cNvSpPr txBox="1"/>
          <p:nvPr/>
        </p:nvSpPr>
        <p:spPr>
          <a:xfrm rot="16200000">
            <a:off x="-232023" y="1905433"/>
            <a:ext cx="1912099" cy="369332"/>
          </a:xfrm>
          <a:prstGeom prst="rect">
            <a:avLst/>
          </a:prstGeom>
          <a:noFill/>
        </p:spPr>
        <p:txBody>
          <a:bodyPr wrap="square" rtlCol="0">
            <a:spAutoFit/>
          </a:bodyPr>
          <a:lstStyle/>
          <a:p>
            <a:pPr algn="ctr"/>
            <a:r>
              <a:rPr lang="en-US">
                <a:latin typeface="Roboto Medium" panose="02000000000000000000" pitchFamily="2" charset="0"/>
                <a:ea typeface="Roboto Medium" panose="02000000000000000000" pitchFamily="2" charset="0"/>
                <a:cs typeface="Roboto Medium" panose="02000000000000000000" pitchFamily="2" charset="0"/>
              </a:rPr>
              <a:t>Generics</a:t>
            </a:r>
          </a:p>
        </p:txBody>
      </p:sp>
      <p:sp>
        <p:nvSpPr>
          <p:cNvPr id="30" name="Rectangle 29">
            <a:extLst>
              <a:ext uri="{FF2B5EF4-FFF2-40B4-BE49-F238E27FC236}">
                <a16:creationId xmlns:a16="http://schemas.microsoft.com/office/drawing/2014/main" id="{9FD0C638-DEE0-FC46-2FB2-BB5D919C5060}"/>
              </a:ext>
            </a:extLst>
          </p:cNvPr>
          <p:cNvSpPr/>
          <p:nvPr/>
        </p:nvSpPr>
        <p:spPr>
          <a:xfrm>
            <a:off x="2145739"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3</a:t>
            </a:r>
          </a:p>
        </p:txBody>
      </p:sp>
      <p:sp>
        <p:nvSpPr>
          <p:cNvPr id="31" name="Rectangle 30">
            <a:extLst>
              <a:ext uri="{FF2B5EF4-FFF2-40B4-BE49-F238E27FC236}">
                <a16:creationId xmlns:a16="http://schemas.microsoft.com/office/drawing/2014/main" id="{0E8F0DCA-C520-FA28-3A1A-0F51838BFC57}"/>
              </a:ext>
            </a:extLst>
          </p:cNvPr>
          <p:cNvSpPr/>
          <p:nvPr/>
        </p:nvSpPr>
        <p:spPr>
          <a:xfrm>
            <a:off x="2720370"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4</a:t>
            </a:r>
          </a:p>
        </p:txBody>
      </p:sp>
      <p:sp>
        <p:nvSpPr>
          <p:cNvPr id="32" name="Rectangle 31">
            <a:extLst>
              <a:ext uri="{FF2B5EF4-FFF2-40B4-BE49-F238E27FC236}">
                <a16:creationId xmlns:a16="http://schemas.microsoft.com/office/drawing/2014/main" id="{B1BB55D1-8145-170A-B01A-3D1EDC29F429}"/>
              </a:ext>
            </a:extLst>
          </p:cNvPr>
          <p:cNvSpPr/>
          <p:nvPr/>
        </p:nvSpPr>
        <p:spPr>
          <a:xfrm>
            <a:off x="3295001"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5</a:t>
            </a:r>
          </a:p>
        </p:txBody>
      </p:sp>
      <p:sp>
        <p:nvSpPr>
          <p:cNvPr id="33" name="Rectangle 32">
            <a:extLst>
              <a:ext uri="{FF2B5EF4-FFF2-40B4-BE49-F238E27FC236}">
                <a16:creationId xmlns:a16="http://schemas.microsoft.com/office/drawing/2014/main" id="{EF0BD655-7567-8856-AF1C-3F20486AEEAB}"/>
              </a:ext>
            </a:extLst>
          </p:cNvPr>
          <p:cNvSpPr/>
          <p:nvPr/>
        </p:nvSpPr>
        <p:spPr>
          <a:xfrm>
            <a:off x="3869632"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6</a:t>
            </a:r>
          </a:p>
        </p:txBody>
      </p:sp>
      <p:sp>
        <p:nvSpPr>
          <p:cNvPr id="34" name="Rectangle 33">
            <a:extLst>
              <a:ext uri="{FF2B5EF4-FFF2-40B4-BE49-F238E27FC236}">
                <a16:creationId xmlns:a16="http://schemas.microsoft.com/office/drawing/2014/main" id="{0FBEECEC-4177-0F94-44BD-4EA150EAC950}"/>
              </a:ext>
            </a:extLst>
          </p:cNvPr>
          <p:cNvSpPr/>
          <p:nvPr/>
        </p:nvSpPr>
        <p:spPr>
          <a:xfrm>
            <a:off x="4444263"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7</a:t>
            </a:r>
          </a:p>
        </p:txBody>
      </p:sp>
      <p:sp>
        <p:nvSpPr>
          <p:cNvPr id="35" name="Rectangle 34">
            <a:extLst>
              <a:ext uri="{FF2B5EF4-FFF2-40B4-BE49-F238E27FC236}">
                <a16:creationId xmlns:a16="http://schemas.microsoft.com/office/drawing/2014/main" id="{42E33826-B33A-555A-0FF5-9F9540E85590}"/>
              </a:ext>
            </a:extLst>
          </p:cNvPr>
          <p:cNvSpPr/>
          <p:nvPr/>
        </p:nvSpPr>
        <p:spPr>
          <a:xfrm>
            <a:off x="5018894"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8</a:t>
            </a:r>
          </a:p>
        </p:txBody>
      </p:sp>
      <p:sp>
        <p:nvSpPr>
          <p:cNvPr id="36" name="Rectangle 35">
            <a:extLst>
              <a:ext uri="{FF2B5EF4-FFF2-40B4-BE49-F238E27FC236}">
                <a16:creationId xmlns:a16="http://schemas.microsoft.com/office/drawing/2014/main" id="{7CC45C65-E95E-BB90-0971-B35929EE2DC6}"/>
              </a:ext>
            </a:extLst>
          </p:cNvPr>
          <p:cNvSpPr/>
          <p:nvPr/>
        </p:nvSpPr>
        <p:spPr>
          <a:xfrm>
            <a:off x="5593525"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9</a:t>
            </a:r>
          </a:p>
        </p:txBody>
      </p:sp>
      <p:sp>
        <p:nvSpPr>
          <p:cNvPr id="37" name="Rectangle 36">
            <a:extLst>
              <a:ext uri="{FF2B5EF4-FFF2-40B4-BE49-F238E27FC236}">
                <a16:creationId xmlns:a16="http://schemas.microsoft.com/office/drawing/2014/main" id="{4B6CE219-6758-CA02-CDF8-D1B2DA46670F}"/>
              </a:ext>
            </a:extLst>
          </p:cNvPr>
          <p:cNvSpPr/>
          <p:nvPr/>
        </p:nvSpPr>
        <p:spPr>
          <a:xfrm>
            <a:off x="6168156"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10</a:t>
            </a:r>
          </a:p>
        </p:txBody>
      </p:sp>
      <p:sp>
        <p:nvSpPr>
          <p:cNvPr id="38" name="Rectangle 37">
            <a:extLst>
              <a:ext uri="{FF2B5EF4-FFF2-40B4-BE49-F238E27FC236}">
                <a16:creationId xmlns:a16="http://schemas.microsoft.com/office/drawing/2014/main" id="{5ED34F55-5FAE-6B7A-F1C3-C7FEA089897D}"/>
              </a:ext>
            </a:extLst>
          </p:cNvPr>
          <p:cNvSpPr/>
          <p:nvPr/>
        </p:nvSpPr>
        <p:spPr>
          <a:xfrm>
            <a:off x="6742787"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11</a:t>
            </a:r>
          </a:p>
        </p:txBody>
      </p:sp>
      <p:sp>
        <p:nvSpPr>
          <p:cNvPr id="39" name="Rectangle 38">
            <a:extLst>
              <a:ext uri="{FF2B5EF4-FFF2-40B4-BE49-F238E27FC236}">
                <a16:creationId xmlns:a16="http://schemas.microsoft.com/office/drawing/2014/main" id="{74C196BC-172F-32AF-BD2E-445E593E432D}"/>
              </a:ext>
            </a:extLst>
          </p:cNvPr>
          <p:cNvSpPr/>
          <p:nvPr/>
        </p:nvSpPr>
        <p:spPr>
          <a:xfrm>
            <a:off x="7317418"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12</a:t>
            </a:r>
          </a:p>
        </p:txBody>
      </p:sp>
      <p:sp>
        <p:nvSpPr>
          <p:cNvPr id="40" name="Rectangle 39">
            <a:extLst>
              <a:ext uri="{FF2B5EF4-FFF2-40B4-BE49-F238E27FC236}">
                <a16:creationId xmlns:a16="http://schemas.microsoft.com/office/drawing/2014/main" id="{1ADC2970-D187-CC5E-E56C-02A95C0ED9BF}"/>
              </a:ext>
            </a:extLst>
          </p:cNvPr>
          <p:cNvSpPr/>
          <p:nvPr/>
        </p:nvSpPr>
        <p:spPr>
          <a:xfrm>
            <a:off x="7892049"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13</a:t>
            </a:r>
          </a:p>
        </p:txBody>
      </p:sp>
      <p:sp>
        <p:nvSpPr>
          <p:cNvPr id="41" name="Rectangle 40">
            <a:extLst>
              <a:ext uri="{FF2B5EF4-FFF2-40B4-BE49-F238E27FC236}">
                <a16:creationId xmlns:a16="http://schemas.microsoft.com/office/drawing/2014/main" id="{4DE5E674-1880-F41D-A9D5-73C72A69C4D3}"/>
              </a:ext>
            </a:extLst>
          </p:cNvPr>
          <p:cNvSpPr/>
          <p:nvPr/>
        </p:nvSpPr>
        <p:spPr>
          <a:xfrm>
            <a:off x="8466680"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14</a:t>
            </a:r>
          </a:p>
        </p:txBody>
      </p:sp>
      <p:sp>
        <p:nvSpPr>
          <p:cNvPr id="42" name="Rectangle 41">
            <a:extLst>
              <a:ext uri="{FF2B5EF4-FFF2-40B4-BE49-F238E27FC236}">
                <a16:creationId xmlns:a16="http://schemas.microsoft.com/office/drawing/2014/main" id="{72DC2C7B-C0AB-A9FC-46C3-B679077427AE}"/>
              </a:ext>
            </a:extLst>
          </p:cNvPr>
          <p:cNvSpPr/>
          <p:nvPr/>
        </p:nvSpPr>
        <p:spPr>
          <a:xfrm>
            <a:off x="9041311"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15</a:t>
            </a:r>
          </a:p>
        </p:txBody>
      </p:sp>
      <p:sp>
        <p:nvSpPr>
          <p:cNvPr id="43" name="Rectangle 42">
            <a:extLst>
              <a:ext uri="{FF2B5EF4-FFF2-40B4-BE49-F238E27FC236}">
                <a16:creationId xmlns:a16="http://schemas.microsoft.com/office/drawing/2014/main" id="{BD33228A-C778-DEE7-D1AF-441DD4FABDC8}"/>
              </a:ext>
            </a:extLst>
          </p:cNvPr>
          <p:cNvSpPr/>
          <p:nvPr/>
        </p:nvSpPr>
        <p:spPr>
          <a:xfrm>
            <a:off x="9615943"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16</a:t>
            </a:r>
          </a:p>
        </p:txBody>
      </p:sp>
      <p:sp>
        <p:nvSpPr>
          <p:cNvPr id="44" name="Rectangle 43">
            <a:extLst>
              <a:ext uri="{FF2B5EF4-FFF2-40B4-BE49-F238E27FC236}">
                <a16:creationId xmlns:a16="http://schemas.microsoft.com/office/drawing/2014/main" id="{5D9A8CDA-1BB9-8248-B1CA-BA5D2ADDF740}"/>
              </a:ext>
            </a:extLst>
          </p:cNvPr>
          <p:cNvSpPr/>
          <p:nvPr/>
        </p:nvSpPr>
        <p:spPr>
          <a:xfrm>
            <a:off x="10190581" y="3048546"/>
            <a:ext cx="548640" cy="682435"/>
          </a:xfrm>
          <a:prstGeom prst="rect">
            <a:avLst/>
          </a:prstGeom>
          <a:gradFill>
            <a:gsLst>
              <a:gs pos="0">
                <a:srgbClr val="74BC1F"/>
              </a:gs>
              <a:gs pos="100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17</a:t>
            </a:r>
          </a:p>
        </p:txBody>
      </p:sp>
      <p:sp>
        <p:nvSpPr>
          <p:cNvPr id="45" name="Rectangle 44">
            <a:extLst>
              <a:ext uri="{FF2B5EF4-FFF2-40B4-BE49-F238E27FC236}">
                <a16:creationId xmlns:a16="http://schemas.microsoft.com/office/drawing/2014/main" id="{F10DFF5B-52C0-0D63-D401-996991FB736F}"/>
              </a:ext>
            </a:extLst>
          </p:cNvPr>
          <p:cNvSpPr/>
          <p:nvPr/>
        </p:nvSpPr>
        <p:spPr>
          <a:xfrm>
            <a:off x="10779305" y="3048546"/>
            <a:ext cx="548640" cy="6824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18</a:t>
            </a:r>
          </a:p>
        </p:txBody>
      </p:sp>
      <p:sp>
        <p:nvSpPr>
          <p:cNvPr id="46" name="Rounded Rectangle 45">
            <a:extLst>
              <a:ext uri="{FF2B5EF4-FFF2-40B4-BE49-F238E27FC236}">
                <a16:creationId xmlns:a16="http://schemas.microsoft.com/office/drawing/2014/main" id="{0A5FA42E-2B0A-3A9E-6934-202FAE6D6236}"/>
              </a:ext>
            </a:extLst>
          </p:cNvPr>
          <p:cNvSpPr/>
          <p:nvPr/>
        </p:nvSpPr>
        <p:spPr>
          <a:xfrm>
            <a:off x="3232516" y="1134049"/>
            <a:ext cx="1393576" cy="1264683"/>
          </a:xfrm>
          <a:prstGeom prst="roundRect">
            <a:avLst/>
          </a:prstGeom>
          <a:ln w="19050">
            <a:solidFill>
              <a:srgbClr val="00B0F0"/>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kern="1200">
                <a:latin typeface="Roboto Medium" panose="02000000000000000000" pitchFamily="2" charset="0"/>
                <a:ea typeface="Roboto Medium" panose="02000000000000000000" pitchFamily="2" charset="0"/>
                <a:cs typeface="Roboto Medium" panose="02000000000000000000" pitchFamily="2" charset="0"/>
              </a:rPr>
              <a:t>5 years = When the 30 month stay begins if a paragraph IV certification has occurred </a:t>
            </a:r>
          </a:p>
        </p:txBody>
      </p:sp>
      <p:cxnSp>
        <p:nvCxnSpPr>
          <p:cNvPr id="47" name="Straight Connector 46">
            <a:extLst>
              <a:ext uri="{FF2B5EF4-FFF2-40B4-BE49-F238E27FC236}">
                <a16:creationId xmlns:a16="http://schemas.microsoft.com/office/drawing/2014/main" id="{0DEF6789-7F08-600D-883D-4C7D412506D5}"/>
              </a:ext>
            </a:extLst>
          </p:cNvPr>
          <p:cNvCxnSpPr>
            <a:cxnSpLocks/>
            <a:stCxn id="46" idx="2"/>
            <a:endCxn id="32" idx="0"/>
          </p:cNvCxnSpPr>
          <p:nvPr/>
        </p:nvCxnSpPr>
        <p:spPr>
          <a:xfrm flipH="1">
            <a:off x="3569321" y="2398732"/>
            <a:ext cx="359983" cy="64981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48" name="Rounded Rectangle 47">
            <a:extLst>
              <a:ext uri="{FF2B5EF4-FFF2-40B4-BE49-F238E27FC236}">
                <a16:creationId xmlns:a16="http://schemas.microsoft.com/office/drawing/2014/main" id="{F0BE7AA6-1511-30D8-8714-0CE5B6DE7C01}"/>
              </a:ext>
            </a:extLst>
          </p:cNvPr>
          <p:cNvSpPr/>
          <p:nvPr/>
        </p:nvSpPr>
        <p:spPr>
          <a:xfrm>
            <a:off x="4778255" y="1134049"/>
            <a:ext cx="1393576" cy="1264683"/>
          </a:xfrm>
          <a:prstGeom prst="roundRect">
            <a:avLst/>
          </a:prstGeom>
          <a:ln w="19050">
            <a:solidFill>
              <a:srgbClr val="00B0F0"/>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b="1" kern="1200">
                <a:latin typeface="Roboto Black" panose="02000000000000000000" pitchFamily="2" charset="0"/>
                <a:ea typeface="Roboto Black" panose="02000000000000000000" pitchFamily="2" charset="0"/>
                <a:cs typeface="Roboto Black" panose="02000000000000000000" pitchFamily="2" charset="0"/>
              </a:rPr>
              <a:t>7 years = IRA date for which a brand drug is eligible for drug price negotiation </a:t>
            </a:r>
          </a:p>
        </p:txBody>
      </p:sp>
      <p:cxnSp>
        <p:nvCxnSpPr>
          <p:cNvPr id="49" name="Straight Connector 48">
            <a:extLst>
              <a:ext uri="{FF2B5EF4-FFF2-40B4-BE49-F238E27FC236}">
                <a16:creationId xmlns:a16="http://schemas.microsoft.com/office/drawing/2014/main" id="{6ADC36A2-C2DB-E605-05D4-559159A4FFAC}"/>
              </a:ext>
            </a:extLst>
          </p:cNvPr>
          <p:cNvCxnSpPr>
            <a:cxnSpLocks/>
            <a:stCxn id="48" idx="2"/>
            <a:endCxn id="34" idx="0"/>
          </p:cNvCxnSpPr>
          <p:nvPr/>
        </p:nvCxnSpPr>
        <p:spPr>
          <a:xfrm flipH="1">
            <a:off x="4718583" y="2398732"/>
            <a:ext cx="756460" cy="64981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50" name="Rounded Rectangle 49">
            <a:extLst>
              <a:ext uri="{FF2B5EF4-FFF2-40B4-BE49-F238E27FC236}">
                <a16:creationId xmlns:a16="http://schemas.microsoft.com/office/drawing/2014/main" id="{3FB3BBCF-AD37-5413-7202-E1CDDDDB432B}"/>
              </a:ext>
            </a:extLst>
          </p:cNvPr>
          <p:cNvSpPr/>
          <p:nvPr/>
        </p:nvSpPr>
        <p:spPr>
          <a:xfrm>
            <a:off x="6366138" y="1134049"/>
            <a:ext cx="1393576" cy="1264683"/>
          </a:xfrm>
          <a:prstGeom prst="roundRect">
            <a:avLst/>
          </a:prstGeom>
          <a:ln w="19050">
            <a:solidFill>
              <a:srgbClr val="00B0F0"/>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kern="1200">
                <a:latin typeface="Roboto Medium" panose="02000000000000000000" pitchFamily="2" charset="0"/>
                <a:ea typeface="Roboto Medium" panose="02000000000000000000" pitchFamily="2" charset="0"/>
                <a:cs typeface="Roboto Medium" panose="02000000000000000000" pitchFamily="2" charset="0"/>
              </a:rPr>
              <a:t>7.5 years = Earliest date that a generic drug can receive FDA approval* </a:t>
            </a:r>
          </a:p>
        </p:txBody>
      </p:sp>
      <p:cxnSp>
        <p:nvCxnSpPr>
          <p:cNvPr id="51" name="Straight Connector 50">
            <a:extLst>
              <a:ext uri="{FF2B5EF4-FFF2-40B4-BE49-F238E27FC236}">
                <a16:creationId xmlns:a16="http://schemas.microsoft.com/office/drawing/2014/main" id="{F3658F27-40BF-FC8A-839F-4E2BED139235}"/>
              </a:ext>
            </a:extLst>
          </p:cNvPr>
          <p:cNvCxnSpPr>
            <a:cxnSpLocks/>
            <a:stCxn id="50" idx="2"/>
            <a:endCxn id="34" idx="0"/>
          </p:cNvCxnSpPr>
          <p:nvPr/>
        </p:nvCxnSpPr>
        <p:spPr>
          <a:xfrm flipH="1">
            <a:off x="4718583" y="2398732"/>
            <a:ext cx="2344343" cy="64981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52" name="Left Bracket 51">
            <a:extLst>
              <a:ext uri="{FF2B5EF4-FFF2-40B4-BE49-F238E27FC236}">
                <a16:creationId xmlns:a16="http://schemas.microsoft.com/office/drawing/2014/main" id="{D5865BB0-F7C2-3CEB-A85C-664E98F38E9E}"/>
              </a:ext>
            </a:extLst>
          </p:cNvPr>
          <p:cNvSpPr/>
          <p:nvPr/>
        </p:nvSpPr>
        <p:spPr>
          <a:xfrm rot="5400000">
            <a:off x="8105610" y="2422242"/>
            <a:ext cx="112433" cy="1140178"/>
          </a:xfrm>
          <a:prstGeom prst="leftBracket">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FC24C7AD-730A-3E14-EAF3-057F09FC1E0A}"/>
              </a:ext>
            </a:extLst>
          </p:cNvPr>
          <p:cNvCxnSpPr>
            <a:cxnSpLocks/>
            <a:stCxn id="52" idx="1"/>
            <a:endCxn id="19" idx="2"/>
          </p:cNvCxnSpPr>
          <p:nvPr/>
        </p:nvCxnSpPr>
        <p:spPr>
          <a:xfrm flipV="1">
            <a:off x="8161827" y="2398732"/>
            <a:ext cx="804689" cy="537383"/>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E877B9F-E037-A983-1086-886B6EEDA10E}"/>
              </a:ext>
            </a:extLst>
          </p:cNvPr>
          <p:cNvSpPr/>
          <p:nvPr/>
        </p:nvSpPr>
        <p:spPr>
          <a:xfrm>
            <a:off x="424348" y="3048546"/>
            <a:ext cx="548640" cy="682435"/>
          </a:xfrm>
          <a:prstGeom prst="rect">
            <a:avLst/>
          </a:prstGeom>
          <a:gradFill flip="none" rotWithShape="1">
            <a:gsLst>
              <a:gs pos="0">
                <a:srgbClr val="74BC1F"/>
              </a:gs>
              <a:gs pos="100000">
                <a:srgbClr val="00B0F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0</a:t>
            </a:r>
          </a:p>
        </p:txBody>
      </p:sp>
      <p:sp>
        <p:nvSpPr>
          <p:cNvPr id="55" name="Rectangle 54">
            <a:extLst>
              <a:ext uri="{FF2B5EF4-FFF2-40B4-BE49-F238E27FC236}">
                <a16:creationId xmlns:a16="http://schemas.microsoft.com/office/drawing/2014/main" id="{B793D41B-B0E7-7C36-3CEF-7E3A31C8F665}"/>
              </a:ext>
            </a:extLst>
          </p:cNvPr>
          <p:cNvSpPr/>
          <p:nvPr/>
        </p:nvSpPr>
        <p:spPr>
          <a:xfrm>
            <a:off x="428920" y="3732094"/>
            <a:ext cx="539496" cy="1902406"/>
          </a:xfrm>
          <a:prstGeom prst="rect">
            <a:avLst/>
          </a:prstGeom>
          <a:noFill/>
          <a:ln>
            <a:solidFill>
              <a:srgbClr val="74BC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1</a:t>
            </a:r>
          </a:p>
        </p:txBody>
      </p:sp>
      <p:sp>
        <p:nvSpPr>
          <p:cNvPr id="56" name="Left Bracket 55">
            <a:extLst>
              <a:ext uri="{FF2B5EF4-FFF2-40B4-BE49-F238E27FC236}">
                <a16:creationId xmlns:a16="http://schemas.microsoft.com/office/drawing/2014/main" id="{2145797D-4992-2B34-6E8C-8F31F6C86A5C}"/>
              </a:ext>
            </a:extLst>
          </p:cNvPr>
          <p:cNvSpPr/>
          <p:nvPr/>
        </p:nvSpPr>
        <p:spPr>
          <a:xfrm rot="16200000">
            <a:off x="2930137" y="2641496"/>
            <a:ext cx="105032" cy="2271796"/>
          </a:xfrm>
          <a:prstGeom prst="leftBracket">
            <a:avLst/>
          </a:prstGeom>
          <a:ln>
            <a:solidFill>
              <a:srgbClr val="74BC1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FAFA8DEF-01B2-F381-8224-71E0D1D34253}"/>
              </a:ext>
            </a:extLst>
          </p:cNvPr>
          <p:cNvSpPr/>
          <p:nvPr/>
        </p:nvSpPr>
        <p:spPr>
          <a:xfrm>
            <a:off x="2500873" y="4380796"/>
            <a:ext cx="1467598" cy="1253704"/>
          </a:xfrm>
          <a:prstGeom prst="roundRect">
            <a:avLst/>
          </a:prstGeom>
          <a:ln w="19050">
            <a:solidFill>
              <a:srgbClr val="74BC1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kern="1200">
                <a:latin typeface="Roboto Medium" panose="02000000000000000000" pitchFamily="2" charset="0"/>
                <a:ea typeface="Roboto Medium" panose="02000000000000000000" pitchFamily="2" charset="0"/>
                <a:cs typeface="Roboto Medium" panose="02000000000000000000" pitchFamily="2" charset="0"/>
              </a:rPr>
              <a:t>2–6 years = $100–$300 million biosimilar development decision</a:t>
            </a:r>
          </a:p>
        </p:txBody>
      </p:sp>
      <p:cxnSp>
        <p:nvCxnSpPr>
          <p:cNvPr id="58" name="Straight Connector 57">
            <a:extLst>
              <a:ext uri="{FF2B5EF4-FFF2-40B4-BE49-F238E27FC236}">
                <a16:creationId xmlns:a16="http://schemas.microsoft.com/office/drawing/2014/main" id="{2E2E3D81-C8ED-ED25-C451-7E92D2AC68DB}"/>
              </a:ext>
            </a:extLst>
          </p:cNvPr>
          <p:cNvCxnSpPr>
            <a:cxnSpLocks/>
            <a:stCxn id="56" idx="1"/>
            <a:endCxn id="57" idx="0"/>
          </p:cNvCxnSpPr>
          <p:nvPr/>
        </p:nvCxnSpPr>
        <p:spPr>
          <a:xfrm>
            <a:off x="2982653" y="3829910"/>
            <a:ext cx="252019" cy="550886"/>
          </a:xfrm>
          <a:prstGeom prst="line">
            <a:avLst/>
          </a:prstGeom>
          <a:ln>
            <a:solidFill>
              <a:srgbClr val="74BC1F"/>
            </a:solidFill>
          </a:ln>
        </p:spPr>
        <p:style>
          <a:lnRef idx="2">
            <a:schemeClr val="accent1"/>
          </a:lnRef>
          <a:fillRef idx="0">
            <a:schemeClr val="accent1"/>
          </a:fillRef>
          <a:effectRef idx="1">
            <a:schemeClr val="accent1"/>
          </a:effectRef>
          <a:fontRef idx="minor">
            <a:schemeClr val="tx1"/>
          </a:fontRef>
        </p:style>
      </p:cxnSp>
      <p:sp>
        <p:nvSpPr>
          <p:cNvPr id="59" name="Left Bracket 58">
            <a:extLst>
              <a:ext uri="{FF2B5EF4-FFF2-40B4-BE49-F238E27FC236}">
                <a16:creationId xmlns:a16="http://schemas.microsoft.com/office/drawing/2014/main" id="{213F3EA6-FF7F-BE48-0392-3ADB491B8217}"/>
              </a:ext>
            </a:extLst>
          </p:cNvPr>
          <p:cNvSpPr/>
          <p:nvPr/>
        </p:nvSpPr>
        <p:spPr>
          <a:xfrm rot="16200000">
            <a:off x="4997446" y="2946890"/>
            <a:ext cx="105031" cy="1661003"/>
          </a:xfrm>
          <a:prstGeom prst="leftBracket">
            <a:avLst/>
          </a:prstGeom>
          <a:ln>
            <a:solidFill>
              <a:srgbClr val="74BC1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F2A2E187-D8ED-2D25-05B8-C4F057978024}"/>
              </a:ext>
            </a:extLst>
          </p:cNvPr>
          <p:cNvSpPr/>
          <p:nvPr/>
        </p:nvSpPr>
        <p:spPr>
          <a:xfrm>
            <a:off x="4307793" y="4380796"/>
            <a:ext cx="1479820" cy="1253704"/>
          </a:xfrm>
          <a:prstGeom prst="roundRect">
            <a:avLst/>
          </a:prstGeom>
          <a:ln w="19050">
            <a:solidFill>
              <a:srgbClr val="74BC1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200" kern="1200">
                <a:latin typeface="Roboto Medium" panose="02000000000000000000" pitchFamily="2" charset="0"/>
                <a:ea typeface="Roboto Medium" panose="02000000000000000000" pitchFamily="2" charset="0"/>
                <a:cs typeface="Roboto Medium" panose="02000000000000000000" pitchFamily="2" charset="0"/>
              </a:rPr>
              <a:t>6-9 years = Timeline from analytical characterization to licensure</a:t>
            </a:r>
          </a:p>
        </p:txBody>
      </p:sp>
      <p:cxnSp>
        <p:nvCxnSpPr>
          <p:cNvPr id="61" name="Straight Connector 60">
            <a:extLst>
              <a:ext uri="{FF2B5EF4-FFF2-40B4-BE49-F238E27FC236}">
                <a16:creationId xmlns:a16="http://schemas.microsoft.com/office/drawing/2014/main" id="{5560D33C-CAA9-9EE9-B29B-ECD576C1745F}"/>
              </a:ext>
            </a:extLst>
          </p:cNvPr>
          <p:cNvCxnSpPr>
            <a:cxnSpLocks/>
            <a:stCxn id="59" idx="1"/>
            <a:endCxn id="60" idx="0"/>
          </p:cNvCxnSpPr>
          <p:nvPr/>
        </p:nvCxnSpPr>
        <p:spPr>
          <a:xfrm flipH="1">
            <a:off x="5047703" y="3829907"/>
            <a:ext cx="2259" cy="550889"/>
          </a:xfrm>
          <a:prstGeom prst="line">
            <a:avLst/>
          </a:prstGeom>
          <a:ln>
            <a:solidFill>
              <a:srgbClr val="74BC1F"/>
            </a:solidFill>
          </a:ln>
        </p:spPr>
        <p:style>
          <a:lnRef idx="2">
            <a:schemeClr val="accent1"/>
          </a:lnRef>
          <a:fillRef idx="0">
            <a:schemeClr val="accent1"/>
          </a:fillRef>
          <a:effectRef idx="1">
            <a:schemeClr val="accent1"/>
          </a:effectRef>
          <a:fontRef idx="minor">
            <a:schemeClr val="tx1"/>
          </a:fontRef>
        </p:style>
      </p:cxnSp>
      <p:sp>
        <p:nvSpPr>
          <p:cNvPr id="62" name="Rounded Rectangle 61">
            <a:extLst>
              <a:ext uri="{FF2B5EF4-FFF2-40B4-BE49-F238E27FC236}">
                <a16:creationId xmlns:a16="http://schemas.microsoft.com/office/drawing/2014/main" id="{E4615ABB-9236-6C43-DEF2-3275C13DFEB8}"/>
              </a:ext>
            </a:extLst>
          </p:cNvPr>
          <p:cNvSpPr/>
          <p:nvPr/>
        </p:nvSpPr>
        <p:spPr>
          <a:xfrm>
            <a:off x="7815549" y="4392985"/>
            <a:ext cx="1585042" cy="1241515"/>
          </a:xfrm>
          <a:prstGeom prst="roundRect">
            <a:avLst/>
          </a:prstGeom>
          <a:ln w="19050">
            <a:solidFill>
              <a:srgbClr val="74BC1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mj-lt"/>
              <a:buNone/>
            </a:pPr>
            <a:r>
              <a:rPr lang="en-US" sz="1200" b="0" i="0" kern="1200">
                <a:latin typeface="Roboto Medium" panose="02000000000000000000" pitchFamily="2" charset="0"/>
                <a:ea typeface="Roboto Medium" panose="02000000000000000000" pitchFamily="2" charset="0"/>
                <a:cs typeface="Roboto Medium" panose="02000000000000000000" pitchFamily="2" charset="0"/>
              </a:rPr>
              <a:t>12 years = Earliest date that a biosimilar can receive FDA licensure</a:t>
            </a:r>
          </a:p>
        </p:txBody>
      </p:sp>
      <p:cxnSp>
        <p:nvCxnSpPr>
          <p:cNvPr id="63" name="Straight Connector 62">
            <a:extLst>
              <a:ext uri="{FF2B5EF4-FFF2-40B4-BE49-F238E27FC236}">
                <a16:creationId xmlns:a16="http://schemas.microsoft.com/office/drawing/2014/main" id="{9E19475A-30E8-5653-EDE7-F6B81E53CD8D}"/>
              </a:ext>
            </a:extLst>
          </p:cNvPr>
          <p:cNvCxnSpPr>
            <a:cxnSpLocks/>
            <a:stCxn id="39" idx="2"/>
            <a:endCxn id="62" idx="0"/>
          </p:cNvCxnSpPr>
          <p:nvPr/>
        </p:nvCxnSpPr>
        <p:spPr>
          <a:xfrm>
            <a:off x="7591738" y="3730981"/>
            <a:ext cx="1016332" cy="662004"/>
          </a:xfrm>
          <a:prstGeom prst="line">
            <a:avLst/>
          </a:prstGeom>
          <a:ln>
            <a:solidFill>
              <a:srgbClr val="74BC1F"/>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9CE2C693-0C06-8E7A-511B-65224279F240}"/>
              </a:ext>
            </a:extLst>
          </p:cNvPr>
          <p:cNvSpPr txBox="1"/>
          <p:nvPr/>
        </p:nvSpPr>
        <p:spPr>
          <a:xfrm>
            <a:off x="10173318" y="1250481"/>
            <a:ext cx="1783822" cy="1015663"/>
          </a:xfrm>
          <a:prstGeom prst="rect">
            <a:avLst/>
          </a:prstGeom>
          <a:noFill/>
        </p:spPr>
        <p:txBody>
          <a:bodyPr wrap="square" rtlCol="0">
            <a:spAutoFit/>
          </a:bodyPr>
          <a:lstStyle/>
          <a:p>
            <a:r>
              <a:rPr lang="en-US" sz="1000">
                <a:latin typeface="Roboto Medium" panose="02000000000000000000" pitchFamily="2" charset="0"/>
                <a:ea typeface="Roboto Medium" panose="02000000000000000000" pitchFamily="2" charset="0"/>
                <a:cs typeface="Roboto Medium" panose="02000000000000000000" pitchFamily="2" charset="0"/>
              </a:rPr>
              <a:t>Generics chart adapted from Kesselheim et al: </a:t>
            </a:r>
            <a:r>
              <a:rPr lang="en-US" sz="1000">
                <a:solidFill>
                  <a:srgbClr val="0083BF"/>
                </a:solidFill>
                <a:latin typeface="Roboto Medium" panose="02000000000000000000" pitchFamily="2" charset="0"/>
                <a:ea typeface="Roboto Medium" panose="02000000000000000000" pitchFamily="2" charset="0"/>
                <a:cs typeface="Roboto Medium" panose="02000000000000000000" pitchFamily="2" charset="0"/>
                <a:hlinkClick r:id="rId3">
                  <a:extLst>
                    <a:ext uri="{A12FA001-AC4F-418D-AE19-62706E023703}">
                      <ahyp:hlinkClr xmlns:ahyp="http://schemas.microsoft.com/office/drawing/2018/hyperlinkcolor" val="tx"/>
                    </a:ext>
                  </a:extLst>
                </a:hlinkClick>
              </a:rPr>
              <a:t>https://www.ncbi.nlm.nih.gov/pmc/articles/PMC8504843/figure/cts13046-fig-0001/</a:t>
            </a:r>
            <a:r>
              <a:rPr lang="en-US" sz="1000">
                <a:solidFill>
                  <a:srgbClr val="0083BF"/>
                </a:solidFill>
                <a:latin typeface="Roboto Medium" panose="02000000000000000000" pitchFamily="2" charset="0"/>
                <a:ea typeface="Roboto Medium" panose="02000000000000000000" pitchFamily="2" charset="0"/>
                <a:cs typeface="Roboto Medium" panose="02000000000000000000" pitchFamily="2" charset="0"/>
              </a:rPr>
              <a:t> </a:t>
            </a:r>
          </a:p>
        </p:txBody>
      </p:sp>
      <p:sp>
        <p:nvSpPr>
          <p:cNvPr id="65" name="TextBox 64">
            <a:extLst>
              <a:ext uri="{FF2B5EF4-FFF2-40B4-BE49-F238E27FC236}">
                <a16:creationId xmlns:a16="http://schemas.microsoft.com/office/drawing/2014/main" id="{04988DA1-30C3-2C3A-1C30-C411C9401209}"/>
              </a:ext>
            </a:extLst>
          </p:cNvPr>
          <p:cNvSpPr txBox="1"/>
          <p:nvPr/>
        </p:nvSpPr>
        <p:spPr>
          <a:xfrm>
            <a:off x="474015" y="3996680"/>
            <a:ext cx="461665" cy="1308138"/>
          </a:xfrm>
          <a:prstGeom prst="rect">
            <a:avLst/>
          </a:prstGeom>
          <a:noFill/>
        </p:spPr>
        <p:txBody>
          <a:bodyPr vert="vert270" wrap="square" rtlCol="0">
            <a:spAutoFit/>
          </a:bodyPr>
          <a:lstStyle/>
          <a:p>
            <a:r>
              <a:rPr lang="en-US">
                <a:latin typeface="Roboto Medium" panose="02000000000000000000" pitchFamily="2" charset="0"/>
                <a:ea typeface="Roboto Medium" panose="02000000000000000000" pitchFamily="2" charset="0"/>
                <a:cs typeface="Roboto Medium" panose="02000000000000000000" pitchFamily="2" charset="0"/>
              </a:rPr>
              <a:t>Biosimilars</a:t>
            </a:r>
          </a:p>
        </p:txBody>
      </p:sp>
    </p:spTree>
    <p:extLst>
      <p:ext uri="{BB962C8B-B14F-4D97-AF65-F5344CB8AC3E}">
        <p14:creationId xmlns:p14="http://schemas.microsoft.com/office/powerpoint/2010/main" val="3405437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DCE5A-D387-C4A1-8276-497527F7F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6CBB3-2D11-D285-A9E3-6AD3A74C9C46}"/>
              </a:ext>
            </a:extLst>
          </p:cNvPr>
          <p:cNvSpPr>
            <a:spLocks noGrp="1"/>
          </p:cNvSpPr>
          <p:nvPr>
            <p:ph type="title"/>
          </p:nvPr>
        </p:nvSpPr>
        <p:spPr>
          <a:xfrm>
            <a:off x="838200" y="365125"/>
            <a:ext cx="10515600" cy="931050"/>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Stelara Example: Competition Beats IRA Price Negotiation</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72418E41-23CA-5B37-8F92-D1D6DB83AE4E}"/>
              </a:ext>
            </a:extLst>
          </p:cNvPr>
          <p:cNvSpPr txBox="1"/>
          <p:nvPr/>
        </p:nvSpPr>
        <p:spPr>
          <a:xfrm>
            <a:off x="838200" y="6123802"/>
            <a:ext cx="6010072"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Drug Channels. Drug Channels Institute Research. April 2025.</a:t>
            </a:r>
          </a:p>
        </p:txBody>
      </p:sp>
      <p:pic>
        <p:nvPicPr>
          <p:cNvPr id="9" name="Picture 8" descr="Logo, company name&#10;&#10;Description automatically generated">
            <a:extLst>
              <a:ext uri="{FF2B5EF4-FFF2-40B4-BE49-F238E27FC236}">
                <a16:creationId xmlns:a16="http://schemas.microsoft.com/office/drawing/2014/main" id="{A2106629-3134-1C13-7273-19F7AC9C9139}"/>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6" name="Content Placeholder 5">
            <a:extLst>
              <a:ext uri="{FF2B5EF4-FFF2-40B4-BE49-F238E27FC236}">
                <a16:creationId xmlns:a16="http://schemas.microsoft.com/office/drawing/2014/main" id="{92D14848-0C6A-598F-F68C-607B505DCCFB}"/>
              </a:ext>
            </a:extLst>
          </p:cNvPr>
          <p:cNvGraphicFramePr>
            <a:graphicFrameLocks noGrp="1"/>
          </p:cNvGraphicFramePr>
          <p:nvPr>
            <p:ph idx="1"/>
            <p:extLst>
              <p:ext uri="{D42A27DB-BD31-4B8C-83A1-F6EECF244321}">
                <p14:modId xmlns:p14="http://schemas.microsoft.com/office/powerpoint/2010/main" val="2512047113"/>
              </p:ext>
            </p:extLst>
          </p:nvPr>
        </p:nvGraphicFramePr>
        <p:xfrm>
          <a:off x="838200" y="1099596"/>
          <a:ext cx="10515600" cy="489609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ADA2CC9-3329-4B28-3574-92AD50976697}"/>
              </a:ext>
            </a:extLst>
          </p:cNvPr>
          <p:cNvSpPr txBox="1"/>
          <p:nvPr/>
        </p:nvSpPr>
        <p:spPr>
          <a:xfrm>
            <a:off x="1244366" y="1767230"/>
            <a:ext cx="1121507" cy="738664"/>
          </a:xfrm>
          <a:prstGeom prst="rect">
            <a:avLst/>
          </a:prstGeom>
          <a:noFill/>
        </p:spPr>
        <p:txBody>
          <a:bodyPr wrap="square" rtlCol="0">
            <a:spAutoFit/>
          </a:bodyPr>
          <a:lstStyle/>
          <a:p>
            <a:pPr algn="ctr"/>
            <a:r>
              <a:rPr lang="en-US" sz="1400" b="1">
                <a:latin typeface="Roboto Black" panose="02000000000000000000" pitchFamily="2" charset="0"/>
                <a:ea typeface="Roboto Black" panose="02000000000000000000" pitchFamily="2" charset="0"/>
                <a:cs typeface="Roboto Black" panose="02000000000000000000" pitchFamily="2" charset="0"/>
              </a:rPr>
              <a:t>Price Negotiation</a:t>
            </a:r>
          </a:p>
        </p:txBody>
      </p:sp>
      <p:sp>
        <p:nvSpPr>
          <p:cNvPr id="10" name="Left Brace 9">
            <a:extLst>
              <a:ext uri="{FF2B5EF4-FFF2-40B4-BE49-F238E27FC236}">
                <a16:creationId xmlns:a16="http://schemas.microsoft.com/office/drawing/2014/main" id="{00DFE476-85E6-6E37-CC7F-58F4CFDDD025}"/>
              </a:ext>
            </a:extLst>
          </p:cNvPr>
          <p:cNvSpPr/>
          <p:nvPr/>
        </p:nvSpPr>
        <p:spPr>
          <a:xfrm rot="5400000">
            <a:off x="7086572" y="-1595361"/>
            <a:ext cx="198749" cy="7666297"/>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D249F29-B3CE-A43E-B513-7EC9322E2D16}"/>
              </a:ext>
            </a:extLst>
          </p:cNvPr>
          <p:cNvSpPr txBox="1"/>
          <p:nvPr/>
        </p:nvSpPr>
        <p:spPr>
          <a:xfrm>
            <a:off x="6486296" y="1765657"/>
            <a:ext cx="1399299" cy="307777"/>
          </a:xfrm>
          <a:prstGeom prst="rect">
            <a:avLst/>
          </a:prstGeom>
          <a:noFill/>
        </p:spPr>
        <p:txBody>
          <a:bodyPr wrap="square" rtlCol="0">
            <a:spAutoFit/>
          </a:bodyPr>
          <a:lstStyle/>
          <a:p>
            <a:pPr algn="ctr"/>
            <a:r>
              <a:rPr lang="en-US" sz="1400" b="1">
                <a:latin typeface="Roboto Black" panose="02000000000000000000" pitchFamily="2" charset="0"/>
                <a:ea typeface="Roboto Black" panose="02000000000000000000" pitchFamily="2" charset="0"/>
                <a:cs typeface="Roboto Black" panose="02000000000000000000" pitchFamily="2" charset="0"/>
              </a:rPr>
              <a:t>Competition</a:t>
            </a:r>
          </a:p>
        </p:txBody>
      </p:sp>
      <p:cxnSp>
        <p:nvCxnSpPr>
          <p:cNvPr id="8" name="Straight Connector 7">
            <a:extLst>
              <a:ext uri="{FF2B5EF4-FFF2-40B4-BE49-F238E27FC236}">
                <a16:creationId xmlns:a16="http://schemas.microsoft.com/office/drawing/2014/main" id="{26F5D65E-D8C0-29AB-A4C9-1711C5C84E25}"/>
              </a:ext>
            </a:extLst>
          </p:cNvPr>
          <p:cNvCxnSpPr/>
          <p:nvPr/>
        </p:nvCxnSpPr>
        <p:spPr>
          <a:xfrm>
            <a:off x="2665554" y="1678330"/>
            <a:ext cx="0" cy="35159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221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6A35-215C-EEC4-6C08-204596C6DE2D}"/>
            </a:ext>
          </a:extLst>
        </p:cNvPr>
        <p:cNvGrpSpPr/>
        <p:nvPr/>
      </p:nvGrpSpPr>
      <p:grpSpPr>
        <a:xfrm>
          <a:off x="0" y="0"/>
          <a:ext cx="0" cy="0"/>
          <a:chOff x="0" y="0"/>
          <a:chExt cx="0" cy="0"/>
        </a:xfrm>
      </p:grpSpPr>
      <p:pic>
        <p:nvPicPr>
          <p:cNvPr id="5" name="Picture 4" descr="A close-up of a blue and white network&#10;&#10;AI-generated content may be incorrect.">
            <a:extLst>
              <a:ext uri="{FF2B5EF4-FFF2-40B4-BE49-F238E27FC236}">
                <a16:creationId xmlns:a16="http://schemas.microsoft.com/office/drawing/2014/main" id="{358AE197-3C48-AB56-5BF6-E2B8D5C37B55}"/>
              </a:ext>
            </a:extLst>
          </p:cNvPr>
          <p:cNvPicPr>
            <a:picLocks noChangeAspect="1"/>
          </p:cNvPicPr>
          <p:nvPr/>
        </p:nvPicPr>
        <p:blipFill>
          <a:blip r:embed="rId2"/>
          <a:srcRect l="-1" t="37105" r="34228" b="7399"/>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1B153FA-3542-322F-9F7A-F5FD625FB99B}"/>
              </a:ext>
            </a:extLst>
          </p:cNvPr>
          <p:cNvSpPr>
            <a:spLocks noGrp="1"/>
          </p:cNvSpPr>
          <p:nvPr>
            <p:ph type="title"/>
          </p:nvPr>
        </p:nvSpPr>
        <p:spPr>
          <a:xfrm>
            <a:off x="3582138" y="1480988"/>
            <a:ext cx="7695462" cy="1479033"/>
          </a:xfrm>
        </p:spPr>
        <p:txBody>
          <a:bodyPr anchor="t">
            <a:normAutofit/>
          </a:bodyPr>
          <a:lstStyle/>
          <a:p>
            <a:r>
              <a:rPr lang="en-US" sz="4800">
                <a:latin typeface="Roboto Medium" panose="02000000000000000000" pitchFamily="2" charset="0"/>
                <a:ea typeface="Roboto Medium" panose="02000000000000000000" pitchFamily="2" charset="0"/>
                <a:cs typeface="Roboto Medium" panose="02000000000000000000" pitchFamily="2" charset="0"/>
              </a:rPr>
              <a:t>Value of the User Fee Programs</a:t>
            </a:r>
          </a:p>
        </p:txBody>
      </p:sp>
      <p:pic>
        <p:nvPicPr>
          <p:cNvPr id="6" name="Picture 5" descr="Logo, company name&#10;&#10;Description automatically generated">
            <a:extLst>
              <a:ext uri="{FF2B5EF4-FFF2-40B4-BE49-F238E27FC236}">
                <a16:creationId xmlns:a16="http://schemas.microsoft.com/office/drawing/2014/main" id="{E8F3F52B-AC12-FDA3-C48B-DCFB06CD854D}"/>
              </a:ext>
            </a:extLst>
          </p:cNvPr>
          <p:cNvPicPr>
            <a:picLocks noChangeAspect="1"/>
          </p:cNvPicPr>
          <p:nvPr/>
        </p:nvPicPr>
        <p:blipFill>
          <a:blip r:embed="rId3"/>
          <a:stretch>
            <a:fillRect/>
          </a:stretch>
        </p:blipFill>
        <p:spPr>
          <a:xfrm>
            <a:off x="914400" y="1376588"/>
            <a:ext cx="2318822" cy="1479033"/>
          </a:xfrm>
          <a:prstGeom prst="rect">
            <a:avLst/>
          </a:prstGeom>
        </p:spPr>
      </p:pic>
      <p:sp>
        <p:nvSpPr>
          <p:cNvPr id="8" name="Subtitle 2">
            <a:extLst>
              <a:ext uri="{FF2B5EF4-FFF2-40B4-BE49-F238E27FC236}">
                <a16:creationId xmlns:a16="http://schemas.microsoft.com/office/drawing/2014/main" id="{EE80EF2D-BC98-510C-0D73-56C9A9C9DD47}"/>
              </a:ext>
            </a:extLst>
          </p:cNvPr>
          <p:cNvSpPr txBox="1">
            <a:spLocks/>
          </p:cNvSpPr>
          <p:nvPr/>
        </p:nvSpPr>
        <p:spPr>
          <a:xfrm>
            <a:off x="3582138" y="1026821"/>
            <a:ext cx="7695462"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400" b="1" spc="300">
                <a:latin typeface="Roboto Black" panose="02000000000000000000" pitchFamily="2" charset="0"/>
                <a:ea typeface="Roboto Black" panose="02000000000000000000" pitchFamily="2" charset="0"/>
                <a:cs typeface="Roboto Black" panose="02000000000000000000" pitchFamily="2" charset="0"/>
              </a:rPr>
              <a:t>THE U.S. GENERIC &amp; BIOSIMILAR MEDICINES SAVINGS REPORT</a:t>
            </a:r>
          </a:p>
        </p:txBody>
      </p:sp>
    </p:spTree>
    <p:extLst>
      <p:ext uri="{BB962C8B-B14F-4D97-AF65-F5344CB8AC3E}">
        <p14:creationId xmlns:p14="http://schemas.microsoft.com/office/powerpoint/2010/main" val="11969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A6AEB-8AD5-FBF6-3AE8-B0A6BC7E5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8FA8B-502B-287D-6374-D4D3B1765F61}"/>
              </a:ext>
            </a:extLst>
          </p:cNvPr>
          <p:cNvSpPr>
            <a:spLocks noGrp="1"/>
          </p:cNvSpPr>
          <p:nvPr>
            <p:ph type="title"/>
          </p:nvPr>
        </p:nvSpPr>
        <p:spPr>
          <a:xfrm>
            <a:off x="838200" y="365125"/>
            <a:ext cx="10515600" cy="931050"/>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The Generic Drug User Fee Program: Ensuring Faster Access to Lower-Cost Generics</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8C046330-8B97-0390-DA9C-A0FD0848F44D}"/>
              </a:ext>
            </a:extLst>
          </p:cNvPr>
          <p:cNvSpPr txBox="1"/>
          <p:nvPr/>
        </p:nvSpPr>
        <p:spPr>
          <a:xfrm>
            <a:off x="838199" y="6123802"/>
            <a:ext cx="6307667" cy="461665"/>
          </a:xfrm>
          <a:prstGeom prst="rect">
            <a:avLst/>
          </a:prstGeom>
          <a:noFill/>
        </p:spPr>
        <p:txBody>
          <a:bodyPr wrap="square" lIns="91440" tIns="45720" rIns="91440" bIns="45720" anchor="t">
            <a:spAutoFit/>
          </a:bodyPr>
          <a:lstStyle/>
          <a:p>
            <a:r>
              <a:rPr lang="en-US" sz="1200" dirty="0">
                <a:solidFill>
                  <a:srgbClr val="595959"/>
                </a:solidFill>
                <a:latin typeface="Roboto Medium"/>
                <a:ea typeface="Roboto Medium"/>
                <a:cs typeface="Roboto Medium"/>
              </a:rPr>
              <a:t>Source: Darby Kozak. April 2025. Working Together to Increase Access to Generic Drugs, Accessible at </a:t>
            </a:r>
            <a:r>
              <a:rPr lang="en-US" sz="1200" dirty="0">
                <a:solidFill>
                  <a:srgbClr val="0083BF"/>
                </a:solidFill>
                <a:latin typeface="Roboto Medium"/>
                <a:ea typeface="Roboto Medium"/>
                <a:cs typeface="Roboto Medium"/>
              </a:rPr>
              <a:t>https://sbiaevents.com/gdf2025/</a:t>
            </a:r>
          </a:p>
        </p:txBody>
      </p:sp>
      <p:pic>
        <p:nvPicPr>
          <p:cNvPr id="9" name="Picture 8" descr="Logo, company name&#10;&#10;Description automatically generated">
            <a:extLst>
              <a:ext uri="{FF2B5EF4-FFF2-40B4-BE49-F238E27FC236}">
                <a16:creationId xmlns:a16="http://schemas.microsoft.com/office/drawing/2014/main" id="{F2FA055D-812A-09BD-7100-BC7114F9C757}"/>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5" name="Chart 4">
            <a:extLst>
              <a:ext uri="{FF2B5EF4-FFF2-40B4-BE49-F238E27FC236}">
                <a16:creationId xmlns:a16="http://schemas.microsoft.com/office/drawing/2014/main" id="{43D8708B-20B9-3C3E-9F63-1FFCEE9D7D74}"/>
              </a:ext>
            </a:extLst>
          </p:cNvPr>
          <p:cNvGraphicFramePr/>
          <p:nvPr>
            <p:extLst>
              <p:ext uri="{D42A27DB-BD31-4B8C-83A1-F6EECF244321}">
                <p14:modId xmlns:p14="http://schemas.microsoft.com/office/powerpoint/2010/main" val="2580116621"/>
              </p:ext>
            </p:extLst>
          </p:nvPr>
        </p:nvGraphicFramePr>
        <p:xfrm>
          <a:off x="838200" y="1296176"/>
          <a:ext cx="10649646" cy="444335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B0A3C18F-F305-8B39-A562-80CBDF9D7BFE}"/>
              </a:ext>
            </a:extLst>
          </p:cNvPr>
          <p:cNvCxnSpPr>
            <a:cxnSpLocks/>
          </p:cNvCxnSpPr>
          <p:nvPr/>
        </p:nvCxnSpPr>
        <p:spPr>
          <a:xfrm>
            <a:off x="5060732" y="2069986"/>
            <a:ext cx="0" cy="301752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1727D7-9CC8-F73B-3C79-9DD16E89F06B}"/>
              </a:ext>
            </a:extLst>
          </p:cNvPr>
          <p:cNvCxnSpPr>
            <a:cxnSpLocks/>
          </p:cNvCxnSpPr>
          <p:nvPr/>
        </p:nvCxnSpPr>
        <p:spPr>
          <a:xfrm>
            <a:off x="10452539" y="2069986"/>
            <a:ext cx="0" cy="301752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91BADEB-FAC6-74BB-A0D2-B3DC4628E9C5}"/>
              </a:ext>
            </a:extLst>
          </p:cNvPr>
          <p:cNvSpPr txBox="1"/>
          <p:nvPr/>
        </p:nvSpPr>
        <p:spPr>
          <a:xfrm>
            <a:off x="2903702" y="2093432"/>
            <a:ext cx="857927" cy="307777"/>
          </a:xfrm>
          <a:prstGeom prst="rect">
            <a:avLst/>
          </a:prstGeom>
          <a:noFill/>
        </p:spPr>
        <p:txBody>
          <a:bodyPr wrap="none" rtlCol="0">
            <a:spAutoFit/>
          </a:bodyPr>
          <a:lstStyle/>
          <a:p>
            <a:pPr algn="ctr"/>
            <a:r>
              <a:rPr lang="en-US" sz="1400" b="1">
                <a:solidFill>
                  <a:srgbClr val="0083BF"/>
                </a:solidFill>
                <a:latin typeface="Roboto Black" panose="02000000000000000000" pitchFamily="2" charset="0"/>
                <a:ea typeface="Roboto Black" panose="02000000000000000000" pitchFamily="2" charset="0"/>
                <a:cs typeface="Roboto Black" panose="02000000000000000000" pitchFamily="2" charset="0"/>
              </a:rPr>
              <a:t>GDUFA I</a:t>
            </a:r>
          </a:p>
        </p:txBody>
      </p:sp>
      <p:sp>
        <p:nvSpPr>
          <p:cNvPr id="12" name="TextBox 11">
            <a:extLst>
              <a:ext uri="{FF2B5EF4-FFF2-40B4-BE49-F238E27FC236}">
                <a16:creationId xmlns:a16="http://schemas.microsoft.com/office/drawing/2014/main" id="{23E48DDC-3169-601F-65A2-C860A820E508}"/>
              </a:ext>
            </a:extLst>
          </p:cNvPr>
          <p:cNvSpPr txBox="1"/>
          <p:nvPr/>
        </p:nvSpPr>
        <p:spPr>
          <a:xfrm>
            <a:off x="7307360" y="2093432"/>
            <a:ext cx="910827" cy="307777"/>
          </a:xfrm>
          <a:prstGeom prst="rect">
            <a:avLst/>
          </a:prstGeom>
          <a:noFill/>
        </p:spPr>
        <p:txBody>
          <a:bodyPr wrap="none" rtlCol="0">
            <a:spAutoFit/>
          </a:bodyPr>
          <a:lstStyle/>
          <a:p>
            <a:pPr algn="ctr"/>
            <a:r>
              <a:rPr lang="en-US" sz="1400" b="1">
                <a:solidFill>
                  <a:srgbClr val="0083BF"/>
                </a:solidFill>
                <a:latin typeface="Roboto Black" panose="02000000000000000000" pitchFamily="2" charset="0"/>
                <a:ea typeface="Roboto Black" panose="02000000000000000000" pitchFamily="2" charset="0"/>
                <a:cs typeface="Roboto Black" panose="02000000000000000000" pitchFamily="2" charset="0"/>
              </a:rPr>
              <a:t>GDUFA II</a:t>
            </a:r>
          </a:p>
        </p:txBody>
      </p:sp>
      <p:sp>
        <p:nvSpPr>
          <p:cNvPr id="14" name="TextBox 13">
            <a:extLst>
              <a:ext uri="{FF2B5EF4-FFF2-40B4-BE49-F238E27FC236}">
                <a16:creationId xmlns:a16="http://schemas.microsoft.com/office/drawing/2014/main" id="{B4E283D0-A412-0EA5-E652-8D517ADCC6E9}"/>
              </a:ext>
            </a:extLst>
          </p:cNvPr>
          <p:cNvSpPr txBox="1"/>
          <p:nvPr/>
        </p:nvSpPr>
        <p:spPr>
          <a:xfrm>
            <a:off x="10430700" y="2093432"/>
            <a:ext cx="963725" cy="307777"/>
          </a:xfrm>
          <a:prstGeom prst="rect">
            <a:avLst/>
          </a:prstGeom>
          <a:noFill/>
        </p:spPr>
        <p:txBody>
          <a:bodyPr wrap="none" rtlCol="0">
            <a:spAutoFit/>
          </a:bodyPr>
          <a:lstStyle/>
          <a:p>
            <a:pPr algn="ctr"/>
            <a:r>
              <a:rPr lang="en-US" sz="1400" b="1">
                <a:solidFill>
                  <a:srgbClr val="0083BF"/>
                </a:solidFill>
                <a:latin typeface="Roboto Black" panose="02000000000000000000" pitchFamily="2" charset="0"/>
                <a:ea typeface="Roboto Black" panose="02000000000000000000" pitchFamily="2" charset="0"/>
                <a:cs typeface="Roboto Black" panose="02000000000000000000" pitchFamily="2" charset="0"/>
              </a:rPr>
              <a:t>GDUFA III</a:t>
            </a:r>
          </a:p>
        </p:txBody>
      </p:sp>
    </p:spTree>
    <p:extLst>
      <p:ext uri="{BB962C8B-B14F-4D97-AF65-F5344CB8AC3E}">
        <p14:creationId xmlns:p14="http://schemas.microsoft.com/office/powerpoint/2010/main" val="3383019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E279-F4AD-A764-3CEA-8760D60286C2}"/>
            </a:ext>
          </a:extLst>
        </p:cNvPr>
        <p:cNvGrpSpPr/>
        <p:nvPr/>
      </p:nvGrpSpPr>
      <p:grpSpPr>
        <a:xfrm>
          <a:off x="0" y="0"/>
          <a:ext cx="0" cy="0"/>
          <a:chOff x="0" y="0"/>
          <a:chExt cx="0" cy="0"/>
        </a:xfrm>
      </p:grpSpPr>
      <p:pic>
        <p:nvPicPr>
          <p:cNvPr id="5" name="Picture 4" descr="A close-up of a blue and white network&#10;&#10;AI-generated content may be incorrect.">
            <a:extLst>
              <a:ext uri="{FF2B5EF4-FFF2-40B4-BE49-F238E27FC236}">
                <a16:creationId xmlns:a16="http://schemas.microsoft.com/office/drawing/2014/main" id="{9108D1CC-A4B9-CEA1-982C-297E3B6261DF}"/>
              </a:ext>
            </a:extLst>
          </p:cNvPr>
          <p:cNvPicPr>
            <a:picLocks noChangeAspect="1"/>
          </p:cNvPicPr>
          <p:nvPr/>
        </p:nvPicPr>
        <p:blipFill>
          <a:blip r:embed="rId2"/>
          <a:srcRect l="-1" t="37105" r="34228" b="7399"/>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4261215-8865-E82C-6CAA-F3FD580CD37A}"/>
              </a:ext>
            </a:extLst>
          </p:cNvPr>
          <p:cNvSpPr>
            <a:spLocks noGrp="1"/>
          </p:cNvSpPr>
          <p:nvPr>
            <p:ph type="title"/>
          </p:nvPr>
        </p:nvSpPr>
        <p:spPr>
          <a:xfrm>
            <a:off x="3582138" y="1771325"/>
            <a:ext cx="7695462" cy="1479033"/>
          </a:xfrm>
        </p:spPr>
        <p:txBody>
          <a:bodyPr anchor="t">
            <a:normAutofit/>
          </a:bodyPr>
          <a:lstStyle/>
          <a:p>
            <a:r>
              <a:rPr lang="en-US" sz="4800">
                <a:latin typeface="Roboto Medium" panose="02000000000000000000" pitchFamily="2" charset="0"/>
                <a:ea typeface="Roboto Medium" panose="02000000000000000000" pitchFamily="2" charset="0"/>
                <a:cs typeface="Roboto Medium" panose="02000000000000000000" pitchFamily="2" charset="0"/>
              </a:rPr>
              <a:t>10 Years of Biosimilars</a:t>
            </a:r>
          </a:p>
        </p:txBody>
      </p:sp>
      <p:pic>
        <p:nvPicPr>
          <p:cNvPr id="6" name="Picture 5" descr="Logo, company name&#10;&#10;Description automatically generated">
            <a:extLst>
              <a:ext uri="{FF2B5EF4-FFF2-40B4-BE49-F238E27FC236}">
                <a16:creationId xmlns:a16="http://schemas.microsoft.com/office/drawing/2014/main" id="{D8D3FF65-1140-8CBE-4250-8F65218ADB31}"/>
              </a:ext>
            </a:extLst>
          </p:cNvPr>
          <p:cNvPicPr>
            <a:picLocks noChangeAspect="1"/>
          </p:cNvPicPr>
          <p:nvPr/>
        </p:nvPicPr>
        <p:blipFill>
          <a:blip r:embed="rId3"/>
          <a:stretch>
            <a:fillRect/>
          </a:stretch>
        </p:blipFill>
        <p:spPr>
          <a:xfrm>
            <a:off x="914400" y="1376588"/>
            <a:ext cx="2318822" cy="1479033"/>
          </a:xfrm>
          <a:prstGeom prst="rect">
            <a:avLst/>
          </a:prstGeom>
        </p:spPr>
      </p:pic>
      <p:sp>
        <p:nvSpPr>
          <p:cNvPr id="8" name="Subtitle 2">
            <a:extLst>
              <a:ext uri="{FF2B5EF4-FFF2-40B4-BE49-F238E27FC236}">
                <a16:creationId xmlns:a16="http://schemas.microsoft.com/office/drawing/2014/main" id="{50A99F4E-60CB-3AF1-EF0F-BF8C1925C144}"/>
              </a:ext>
            </a:extLst>
          </p:cNvPr>
          <p:cNvSpPr txBox="1">
            <a:spLocks/>
          </p:cNvSpPr>
          <p:nvPr/>
        </p:nvSpPr>
        <p:spPr>
          <a:xfrm>
            <a:off x="3582138" y="1026821"/>
            <a:ext cx="7695462"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400" b="1" spc="300">
                <a:latin typeface="Roboto Black" panose="02000000000000000000" pitchFamily="2" charset="0"/>
                <a:ea typeface="Roboto Black" panose="02000000000000000000" pitchFamily="2" charset="0"/>
                <a:cs typeface="Roboto Black" panose="02000000000000000000" pitchFamily="2" charset="0"/>
              </a:rPr>
              <a:t>THE U.S. GENERIC &amp; BIOSIMILAR MEDICINES SAVINGS REPORT</a:t>
            </a:r>
          </a:p>
        </p:txBody>
      </p:sp>
    </p:spTree>
    <p:extLst>
      <p:ext uri="{BB962C8B-B14F-4D97-AF65-F5344CB8AC3E}">
        <p14:creationId xmlns:p14="http://schemas.microsoft.com/office/powerpoint/2010/main" val="384678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lue and white network&#10;&#10;AI-generated content may be incorrect.">
            <a:extLst>
              <a:ext uri="{FF2B5EF4-FFF2-40B4-BE49-F238E27FC236}">
                <a16:creationId xmlns:a16="http://schemas.microsoft.com/office/drawing/2014/main" id="{B05397C5-9361-AEBD-6C47-02B2AE2B9FBD}"/>
              </a:ext>
            </a:extLst>
          </p:cNvPr>
          <p:cNvPicPr>
            <a:picLocks noChangeAspect="1"/>
          </p:cNvPicPr>
          <p:nvPr/>
        </p:nvPicPr>
        <p:blipFill>
          <a:blip r:embed="rId2"/>
          <a:srcRect l="-1" t="37105" r="34228" b="7399"/>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3D7ABD1-7701-2C37-B684-0F6B0FEF8085}"/>
              </a:ext>
            </a:extLst>
          </p:cNvPr>
          <p:cNvSpPr>
            <a:spLocks noGrp="1"/>
          </p:cNvSpPr>
          <p:nvPr>
            <p:ph type="title"/>
          </p:nvPr>
        </p:nvSpPr>
        <p:spPr>
          <a:xfrm>
            <a:off x="3582138" y="1484021"/>
            <a:ext cx="7695462" cy="1479033"/>
          </a:xfrm>
        </p:spPr>
        <p:txBody>
          <a:bodyPr anchor="t">
            <a:normAutofit/>
          </a:bodyPr>
          <a:lstStyle/>
          <a:p>
            <a:r>
              <a:rPr lang="en-US" sz="4800">
                <a:latin typeface="Roboto Medium"/>
                <a:ea typeface="Roboto Medium"/>
                <a:cs typeface="Roboto Medium"/>
              </a:rPr>
              <a:t>Key Takeaways and Year Over Year Trends</a:t>
            </a:r>
            <a:endParaRPr lang="en-US" sz="4800">
              <a:latin typeface="Roboto Medium" panose="02000000000000000000" pitchFamily="2" charset="0"/>
              <a:ea typeface="Roboto Medium" panose="02000000000000000000" pitchFamily="2" charset="0"/>
              <a:cs typeface="Roboto Medium" panose="02000000000000000000" pitchFamily="2" charset="0"/>
            </a:endParaRPr>
          </a:p>
        </p:txBody>
      </p:sp>
      <p:pic>
        <p:nvPicPr>
          <p:cNvPr id="6" name="Picture 5" descr="Logo, company name&#10;&#10;Description automatically generated">
            <a:extLst>
              <a:ext uri="{FF2B5EF4-FFF2-40B4-BE49-F238E27FC236}">
                <a16:creationId xmlns:a16="http://schemas.microsoft.com/office/drawing/2014/main" id="{C80CEAA5-A09A-D3A6-A8C1-2AEAE2ADBFA2}"/>
              </a:ext>
            </a:extLst>
          </p:cNvPr>
          <p:cNvPicPr>
            <a:picLocks noChangeAspect="1"/>
          </p:cNvPicPr>
          <p:nvPr/>
        </p:nvPicPr>
        <p:blipFill>
          <a:blip r:embed="rId3"/>
          <a:stretch>
            <a:fillRect/>
          </a:stretch>
        </p:blipFill>
        <p:spPr>
          <a:xfrm>
            <a:off x="914400" y="1376588"/>
            <a:ext cx="2318822" cy="1479033"/>
          </a:xfrm>
          <a:prstGeom prst="rect">
            <a:avLst/>
          </a:prstGeom>
        </p:spPr>
      </p:pic>
      <p:sp>
        <p:nvSpPr>
          <p:cNvPr id="8" name="Subtitle 2">
            <a:extLst>
              <a:ext uri="{FF2B5EF4-FFF2-40B4-BE49-F238E27FC236}">
                <a16:creationId xmlns:a16="http://schemas.microsoft.com/office/drawing/2014/main" id="{C700E2D3-A8F3-880E-B933-944A59D81367}"/>
              </a:ext>
            </a:extLst>
          </p:cNvPr>
          <p:cNvSpPr txBox="1">
            <a:spLocks/>
          </p:cNvSpPr>
          <p:nvPr/>
        </p:nvSpPr>
        <p:spPr>
          <a:xfrm>
            <a:off x="3582138" y="1026821"/>
            <a:ext cx="7695462"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400" b="1" spc="300">
                <a:latin typeface="Roboto Black" panose="02000000000000000000" pitchFamily="2" charset="0"/>
                <a:ea typeface="Roboto Black" panose="02000000000000000000" pitchFamily="2" charset="0"/>
                <a:cs typeface="Roboto Black" panose="02000000000000000000" pitchFamily="2" charset="0"/>
              </a:rPr>
              <a:t>THE U.S. GENERIC &amp; BIOSIMILAR MEDICINES SAVINGS REPORT</a:t>
            </a:r>
          </a:p>
        </p:txBody>
      </p:sp>
    </p:spTree>
    <p:extLst>
      <p:ext uri="{BB962C8B-B14F-4D97-AF65-F5344CB8AC3E}">
        <p14:creationId xmlns:p14="http://schemas.microsoft.com/office/powerpoint/2010/main" val="121046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7CBE3-8406-0AFA-DABE-6BB3F2D74F2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21D3CC5-FC21-B02A-CB42-ECEB5B842B27}"/>
              </a:ext>
            </a:extLst>
          </p:cNvPr>
          <p:cNvPicPr>
            <a:picLocks noChangeAspect="1"/>
          </p:cNvPicPr>
          <p:nvPr/>
        </p:nvPicPr>
        <p:blipFill>
          <a:blip r:embed="rId2"/>
          <a:srcRect t="15288" b="3423"/>
          <a:stretch>
            <a:fillRect/>
          </a:stretch>
        </p:blipFill>
        <p:spPr>
          <a:xfrm>
            <a:off x="6573" y="1231389"/>
            <a:ext cx="12192000" cy="5173075"/>
          </a:xfrm>
          <a:prstGeom prst="rect">
            <a:avLst/>
          </a:prstGeom>
        </p:spPr>
      </p:pic>
      <p:sp>
        <p:nvSpPr>
          <p:cNvPr id="2" name="Title 1">
            <a:extLst>
              <a:ext uri="{FF2B5EF4-FFF2-40B4-BE49-F238E27FC236}">
                <a16:creationId xmlns:a16="http://schemas.microsoft.com/office/drawing/2014/main" id="{72B08E5B-0DAB-A27D-E1A2-061F5D1BC047}"/>
              </a:ext>
            </a:extLst>
          </p:cNvPr>
          <p:cNvSpPr>
            <a:spLocks noGrp="1"/>
          </p:cNvSpPr>
          <p:nvPr>
            <p:ph type="title"/>
          </p:nvPr>
        </p:nvSpPr>
        <p:spPr>
          <a:xfrm>
            <a:off x="838199" y="365125"/>
            <a:ext cx="8120605" cy="971009"/>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U.S. Biosimilars Market – Buy and Bill</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000">
                <a:latin typeface="Roboto Medium" panose="02000000000000000000" pitchFamily="2" charset="0"/>
                <a:ea typeface="Roboto Medium" panose="02000000000000000000" pitchFamily="2" charset="0"/>
                <a:cs typeface="Roboto Medium" panose="02000000000000000000" pitchFamily="2" charset="0"/>
              </a:rPr>
              <a:t>As of September 2025</a:t>
            </a:r>
          </a:p>
        </p:txBody>
      </p:sp>
      <p:sp>
        <p:nvSpPr>
          <p:cNvPr id="4" name="TextBox 3">
            <a:extLst>
              <a:ext uri="{FF2B5EF4-FFF2-40B4-BE49-F238E27FC236}">
                <a16:creationId xmlns:a16="http://schemas.microsoft.com/office/drawing/2014/main" id="{74C1EC99-259A-6026-A79D-4A25C8A5FCA6}"/>
              </a:ext>
            </a:extLst>
          </p:cNvPr>
          <p:cNvSpPr txBox="1"/>
          <p:nvPr/>
        </p:nvSpPr>
        <p:spPr>
          <a:xfrm>
            <a:off x="838200" y="6215875"/>
            <a:ext cx="3124200"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FDA Purple Book.</a:t>
            </a:r>
          </a:p>
        </p:txBody>
      </p:sp>
      <p:pic>
        <p:nvPicPr>
          <p:cNvPr id="5" name="Picture 4">
            <a:extLst>
              <a:ext uri="{FF2B5EF4-FFF2-40B4-BE49-F238E27FC236}">
                <a16:creationId xmlns:a16="http://schemas.microsoft.com/office/drawing/2014/main" id="{CE634BD2-56D2-3048-313F-2075E00581DD}"/>
              </a:ext>
            </a:extLst>
          </p:cNvPr>
          <p:cNvPicPr>
            <a:picLocks noChangeAspect="1"/>
          </p:cNvPicPr>
          <p:nvPr/>
        </p:nvPicPr>
        <p:blipFill>
          <a:blip r:embed="rId3"/>
          <a:stretch>
            <a:fillRect/>
          </a:stretch>
        </p:blipFill>
        <p:spPr>
          <a:xfrm>
            <a:off x="8841053" y="235689"/>
            <a:ext cx="2510911" cy="866264"/>
          </a:xfrm>
          <a:prstGeom prst="rect">
            <a:avLst/>
          </a:prstGeom>
        </p:spPr>
      </p:pic>
    </p:spTree>
    <p:extLst>
      <p:ext uri="{BB962C8B-B14F-4D97-AF65-F5344CB8AC3E}">
        <p14:creationId xmlns:p14="http://schemas.microsoft.com/office/powerpoint/2010/main" val="1652773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884692-98CE-CDF0-C0BE-DBF86E16401E}"/>
              </a:ext>
            </a:extLst>
          </p:cNvPr>
          <p:cNvPicPr>
            <a:picLocks noChangeAspect="1"/>
          </p:cNvPicPr>
          <p:nvPr/>
        </p:nvPicPr>
        <p:blipFill>
          <a:blip r:embed="rId3"/>
          <a:srcRect t="14909" b="-143"/>
          <a:stretch>
            <a:fillRect/>
          </a:stretch>
        </p:blipFill>
        <p:spPr>
          <a:xfrm>
            <a:off x="691812" y="1336134"/>
            <a:ext cx="7001436" cy="5551235"/>
          </a:xfrm>
          <a:prstGeom prst="rect">
            <a:avLst/>
          </a:prstGeom>
        </p:spPr>
      </p:pic>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838199" y="365125"/>
            <a:ext cx="8120605" cy="971009"/>
          </a:xfrm>
        </p:spPr>
        <p:txBody>
          <a:bodyPr anchor="t">
            <a:normAutofit/>
          </a:bodyPr>
          <a:lstStyle/>
          <a:p>
            <a:pPr>
              <a:lnSpc>
                <a:spcPct val="100000"/>
              </a:lnSpc>
              <a:spcBef>
                <a:spcPts val="0"/>
              </a:spcBef>
              <a:spcAft>
                <a:spcPts val="1000"/>
              </a:spcAft>
            </a:pPr>
            <a:r>
              <a:rPr lang="en-US" sz="2800" b="1">
                <a:latin typeface="Roboto Black"/>
                <a:ea typeface="Roboto Black"/>
                <a:cs typeface="Roboto Black"/>
              </a:rPr>
              <a:t>U.S. Biosimilars Market – Prescription Benefit</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000">
                <a:latin typeface="Roboto Medium"/>
                <a:ea typeface="Roboto Medium"/>
                <a:cs typeface="Roboto Medium"/>
              </a:rPr>
              <a:t>As of September 2025</a:t>
            </a:r>
          </a:p>
        </p:txBody>
      </p:sp>
      <p:sp>
        <p:nvSpPr>
          <p:cNvPr id="4" name="TextBox 3">
            <a:extLst>
              <a:ext uri="{FF2B5EF4-FFF2-40B4-BE49-F238E27FC236}">
                <a16:creationId xmlns:a16="http://schemas.microsoft.com/office/drawing/2014/main" id="{68D4A20F-90A8-136B-BE71-96A73CD67476}"/>
              </a:ext>
            </a:extLst>
          </p:cNvPr>
          <p:cNvSpPr txBox="1"/>
          <p:nvPr/>
        </p:nvSpPr>
        <p:spPr>
          <a:xfrm>
            <a:off x="8841053" y="6215875"/>
            <a:ext cx="3124200"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FDA Purple Book.</a:t>
            </a:r>
          </a:p>
        </p:txBody>
      </p:sp>
      <p:pic>
        <p:nvPicPr>
          <p:cNvPr id="5" name="Picture 4">
            <a:extLst>
              <a:ext uri="{FF2B5EF4-FFF2-40B4-BE49-F238E27FC236}">
                <a16:creationId xmlns:a16="http://schemas.microsoft.com/office/drawing/2014/main" id="{30A547C8-CD8E-A1E3-1034-2AED3302E0BE}"/>
              </a:ext>
            </a:extLst>
          </p:cNvPr>
          <p:cNvPicPr>
            <a:picLocks noChangeAspect="1"/>
          </p:cNvPicPr>
          <p:nvPr/>
        </p:nvPicPr>
        <p:blipFill>
          <a:blip r:embed="rId4"/>
          <a:stretch>
            <a:fillRect/>
          </a:stretch>
        </p:blipFill>
        <p:spPr>
          <a:xfrm>
            <a:off x="8841053" y="235689"/>
            <a:ext cx="2510911" cy="866264"/>
          </a:xfrm>
          <a:prstGeom prst="rect">
            <a:avLst/>
          </a:prstGeom>
        </p:spPr>
      </p:pic>
    </p:spTree>
    <p:extLst>
      <p:ext uri="{BB962C8B-B14F-4D97-AF65-F5344CB8AC3E}">
        <p14:creationId xmlns:p14="http://schemas.microsoft.com/office/powerpoint/2010/main" val="1965902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6C5C5-4CE4-72A9-8F90-0E9759433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3C8F4-C187-D627-718C-2F69829AE325}"/>
              </a:ext>
            </a:extLst>
          </p:cNvPr>
          <p:cNvSpPr>
            <a:spLocks noGrp="1"/>
          </p:cNvSpPr>
          <p:nvPr>
            <p:ph type="title"/>
          </p:nvPr>
        </p:nvSpPr>
        <p:spPr>
          <a:xfrm>
            <a:off x="838200" y="365125"/>
            <a:ext cx="10515600" cy="1216892"/>
          </a:xfrm>
        </p:spPr>
        <p:txBody>
          <a:bodyPr anchor="t">
            <a:normAutofit fontScale="90000"/>
          </a:bodyPr>
          <a:lstStyle/>
          <a:p>
            <a:pPr>
              <a:lnSpc>
                <a:spcPct val="100000"/>
              </a:lnSpc>
              <a:spcBef>
                <a:spcPts val="0"/>
              </a:spcBef>
              <a:spcAft>
                <a:spcPts val="1000"/>
              </a:spcAft>
            </a:pPr>
            <a:r>
              <a:rPr lang="en-US" sz="3100" b="1">
                <a:latin typeface="Roboto Black" panose="02000000000000000000" pitchFamily="2" charset="0"/>
                <a:ea typeface="Roboto Black" panose="02000000000000000000" pitchFamily="2" charset="0"/>
                <a:cs typeface="Roboto Black" panose="02000000000000000000" pitchFamily="2" charset="0"/>
              </a:rPr>
              <a:t>Biosimilars Have Generated $56.2B in Savings Since 2015, With Nearly Half From Infliximab and </a:t>
            </a:r>
            <a:r>
              <a:rPr lang="en-US" sz="3100" b="1" err="1">
                <a:latin typeface="Roboto Black" panose="02000000000000000000" pitchFamily="2" charset="0"/>
                <a:ea typeface="Roboto Black" panose="02000000000000000000" pitchFamily="2" charset="0"/>
                <a:cs typeface="Roboto Black" panose="02000000000000000000" pitchFamily="2" charset="0"/>
              </a:rPr>
              <a:t>Pegfilgrastim</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Biosimilars Generated $20.2B in Savings in 2024</a:t>
            </a:r>
            <a:br>
              <a:rPr lang="en-US" sz="2200">
                <a:latin typeface="Roboto Medium" panose="02000000000000000000" pitchFamily="2" charset="0"/>
                <a:ea typeface="Roboto Medium" panose="02000000000000000000" pitchFamily="2" charset="0"/>
                <a:cs typeface="Roboto Medium" panose="02000000000000000000" pitchFamily="2" charset="0"/>
              </a:rPr>
            </a:br>
            <a:br>
              <a:rPr lang="en-US" sz="2200">
                <a:latin typeface="Roboto Medium" panose="02000000000000000000" pitchFamily="2" charset="0"/>
                <a:ea typeface="Roboto Medium" panose="02000000000000000000" pitchFamily="2" charset="0"/>
                <a:cs typeface="Roboto Medium" panose="02000000000000000000" pitchFamily="2" charset="0"/>
              </a:rPr>
            </a:b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7C020A61-E67C-D94B-877F-35AC78842AEA}"/>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3" name="Picture 2">
            <a:extLst>
              <a:ext uri="{FF2B5EF4-FFF2-40B4-BE49-F238E27FC236}">
                <a16:creationId xmlns:a16="http://schemas.microsoft.com/office/drawing/2014/main" id="{5BCDF7EB-CC5B-E30E-DCD7-3EFBA0A8AD02}"/>
              </a:ext>
            </a:extLst>
          </p:cNvPr>
          <p:cNvPicPr>
            <a:picLocks noChangeAspect="1"/>
          </p:cNvPicPr>
          <p:nvPr/>
        </p:nvPicPr>
        <p:blipFill>
          <a:blip r:embed="rId2"/>
          <a:stretch>
            <a:fillRect/>
          </a:stretch>
        </p:blipFill>
        <p:spPr>
          <a:xfrm>
            <a:off x="8841053" y="5749469"/>
            <a:ext cx="2510911" cy="866264"/>
          </a:xfrm>
          <a:prstGeom prst="rect">
            <a:avLst/>
          </a:prstGeom>
        </p:spPr>
      </p:pic>
      <p:graphicFrame>
        <p:nvGraphicFramePr>
          <p:cNvPr id="5" name="Content Placeholder 6">
            <a:extLst>
              <a:ext uri="{FF2B5EF4-FFF2-40B4-BE49-F238E27FC236}">
                <a16:creationId xmlns:a16="http://schemas.microsoft.com/office/drawing/2014/main" id="{A7C43DA1-4F28-19B3-02B8-3C3AD5A8C2BC}"/>
              </a:ext>
            </a:extLst>
          </p:cNvPr>
          <p:cNvGraphicFramePr>
            <a:graphicFrameLocks/>
          </p:cNvGraphicFramePr>
          <p:nvPr>
            <p:extLst>
              <p:ext uri="{D42A27DB-BD31-4B8C-83A1-F6EECF244321}">
                <p14:modId xmlns:p14="http://schemas.microsoft.com/office/powerpoint/2010/main" val="1802336943"/>
              </p:ext>
            </p:extLst>
          </p:nvPr>
        </p:nvGraphicFramePr>
        <p:xfrm>
          <a:off x="838199" y="1859015"/>
          <a:ext cx="10515599" cy="3807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3468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838200" y="365125"/>
            <a:ext cx="10515600" cy="862569"/>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Biosimilars Are Now a Core Element of Patient Care</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68D4A20F-90A8-136B-BE71-96A73CD67476}"/>
              </a:ext>
            </a:extLst>
          </p:cNvPr>
          <p:cNvSpPr txBox="1"/>
          <p:nvPr/>
        </p:nvSpPr>
        <p:spPr>
          <a:xfrm>
            <a:off x="838200" y="6123801"/>
            <a:ext cx="6716485"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analysis of defined daily dose information and product volume.</a:t>
            </a:r>
          </a:p>
        </p:txBody>
      </p:sp>
      <p:sp>
        <p:nvSpPr>
          <p:cNvPr id="3" name="Rectangle 2">
            <a:extLst>
              <a:ext uri="{FF2B5EF4-FFF2-40B4-BE49-F238E27FC236}">
                <a16:creationId xmlns:a16="http://schemas.microsoft.com/office/drawing/2014/main" id="{B3005C42-C779-C52B-5DB4-3477237E6209}"/>
              </a:ext>
            </a:extLst>
          </p:cNvPr>
          <p:cNvSpPr/>
          <p:nvPr/>
        </p:nvSpPr>
        <p:spPr>
          <a:xfrm>
            <a:off x="6499524" y="1801699"/>
            <a:ext cx="3289300" cy="3474720"/>
          </a:xfrm>
          <a:prstGeom prst="rect">
            <a:avLst/>
          </a:prstGeom>
          <a:solidFill>
            <a:srgbClr val="13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6" name="Rectangle 5">
            <a:extLst>
              <a:ext uri="{FF2B5EF4-FFF2-40B4-BE49-F238E27FC236}">
                <a16:creationId xmlns:a16="http://schemas.microsoft.com/office/drawing/2014/main" id="{1316E0B0-964D-0042-B5DE-3505169FA680}"/>
              </a:ext>
            </a:extLst>
          </p:cNvPr>
          <p:cNvSpPr/>
          <p:nvPr/>
        </p:nvSpPr>
        <p:spPr>
          <a:xfrm>
            <a:off x="2403178" y="1801699"/>
            <a:ext cx="3289300" cy="3474720"/>
          </a:xfrm>
          <a:prstGeom prst="rect">
            <a:avLst/>
          </a:prstGeom>
          <a:solidFill>
            <a:srgbClr val="00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latin typeface="Roboto Black" panose="02000000000000000000" pitchFamily="2" charset="0"/>
              <a:ea typeface="Roboto Black" panose="02000000000000000000" pitchFamily="2" charset="0"/>
              <a:cs typeface="Roboto Black" panose="02000000000000000000" pitchFamily="2" charset="0"/>
            </a:endParaRPr>
          </a:p>
        </p:txBody>
      </p:sp>
      <p:grpSp>
        <p:nvGrpSpPr>
          <p:cNvPr id="7" name="Group 6">
            <a:extLst>
              <a:ext uri="{FF2B5EF4-FFF2-40B4-BE49-F238E27FC236}">
                <a16:creationId xmlns:a16="http://schemas.microsoft.com/office/drawing/2014/main" id="{724E0728-07F7-0BB5-8220-FB5BEE063AB0}"/>
              </a:ext>
            </a:extLst>
          </p:cNvPr>
          <p:cNvGrpSpPr>
            <a:grpSpLocks noChangeAspect="1"/>
          </p:cNvGrpSpPr>
          <p:nvPr/>
        </p:nvGrpSpPr>
        <p:grpSpPr>
          <a:xfrm>
            <a:off x="3496648" y="1227694"/>
            <a:ext cx="1097280" cy="1097280"/>
            <a:chOff x="7644437" y="2470320"/>
            <a:chExt cx="914400" cy="914400"/>
          </a:xfrm>
        </p:grpSpPr>
        <p:sp>
          <p:nvSpPr>
            <p:cNvPr id="8" name="Oval 7">
              <a:extLst>
                <a:ext uri="{FF2B5EF4-FFF2-40B4-BE49-F238E27FC236}">
                  <a16:creationId xmlns:a16="http://schemas.microsoft.com/office/drawing/2014/main" id="{96166EBF-50B0-0BBA-2C43-360357EA88D3}"/>
                </a:ext>
              </a:extLst>
            </p:cNvPr>
            <p:cNvSpPr>
              <a:spLocks noChangeAspect="1"/>
            </p:cNvSpPr>
            <p:nvPr/>
          </p:nvSpPr>
          <p:spPr>
            <a:xfrm>
              <a:off x="7644437" y="2470320"/>
              <a:ext cx="914400" cy="914400"/>
            </a:xfrm>
            <a:prstGeom prst="ellipse">
              <a:avLst/>
            </a:prstGeom>
            <a:solidFill>
              <a:srgbClr val="24418F"/>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D3FD03-395A-2556-6464-8CABD542BD93}"/>
                </a:ext>
              </a:extLst>
            </p:cNvPr>
            <p:cNvPicPr>
              <a:picLocks noChangeAspect="1"/>
            </p:cNvPicPr>
            <p:nvPr/>
          </p:nvPicPr>
          <p:blipFill>
            <a:blip r:embed="rId2"/>
            <a:stretch>
              <a:fillRect/>
            </a:stretch>
          </p:blipFill>
          <p:spPr>
            <a:xfrm>
              <a:off x="7776247" y="2721780"/>
              <a:ext cx="650780" cy="411480"/>
            </a:xfrm>
            <a:prstGeom prst="rect">
              <a:avLst/>
            </a:prstGeom>
          </p:spPr>
        </p:pic>
      </p:grpSp>
      <p:grpSp>
        <p:nvGrpSpPr>
          <p:cNvPr id="10" name="Group 9">
            <a:extLst>
              <a:ext uri="{FF2B5EF4-FFF2-40B4-BE49-F238E27FC236}">
                <a16:creationId xmlns:a16="http://schemas.microsoft.com/office/drawing/2014/main" id="{FBB60AA6-6EF2-A3C3-2A83-3C4C33FBF45A}"/>
              </a:ext>
            </a:extLst>
          </p:cNvPr>
          <p:cNvGrpSpPr>
            <a:grpSpLocks noChangeAspect="1"/>
          </p:cNvGrpSpPr>
          <p:nvPr/>
        </p:nvGrpSpPr>
        <p:grpSpPr>
          <a:xfrm>
            <a:off x="7610704" y="1227694"/>
            <a:ext cx="1097280" cy="1097280"/>
            <a:chOff x="7732694" y="1639073"/>
            <a:chExt cx="822960" cy="822960"/>
          </a:xfrm>
        </p:grpSpPr>
        <p:sp>
          <p:nvSpPr>
            <p:cNvPr id="11" name="Oval 10">
              <a:extLst>
                <a:ext uri="{FF2B5EF4-FFF2-40B4-BE49-F238E27FC236}">
                  <a16:creationId xmlns:a16="http://schemas.microsoft.com/office/drawing/2014/main" id="{783E64D1-D3E5-91EF-7841-48F717381C4B}"/>
                </a:ext>
              </a:extLst>
            </p:cNvPr>
            <p:cNvSpPr>
              <a:spLocks noChangeAspect="1"/>
            </p:cNvSpPr>
            <p:nvPr/>
          </p:nvSpPr>
          <p:spPr>
            <a:xfrm>
              <a:off x="7732694" y="1639073"/>
              <a:ext cx="822960" cy="822960"/>
            </a:xfrm>
            <a:prstGeom prst="ellipse">
              <a:avLst/>
            </a:prstGeom>
            <a:solidFill>
              <a:srgbClr val="24418F"/>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151712-C007-A2A7-F1C8-BAD8DCF59D60}"/>
                </a:ext>
              </a:extLst>
            </p:cNvPr>
            <p:cNvPicPr>
              <a:picLocks noChangeAspect="1"/>
            </p:cNvPicPr>
            <p:nvPr/>
          </p:nvPicPr>
          <p:blipFill>
            <a:blip r:embed="rId3"/>
            <a:stretch>
              <a:fillRect/>
            </a:stretch>
          </p:blipFill>
          <p:spPr>
            <a:xfrm>
              <a:off x="7962801" y="1746105"/>
              <a:ext cx="362747" cy="608897"/>
            </a:xfrm>
            <a:prstGeom prst="rect">
              <a:avLst/>
            </a:prstGeom>
          </p:spPr>
        </p:pic>
      </p:grpSp>
      <p:sp>
        <p:nvSpPr>
          <p:cNvPr id="13" name="TextBox 12">
            <a:extLst>
              <a:ext uri="{FF2B5EF4-FFF2-40B4-BE49-F238E27FC236}">
                <a16:creationId xmlns:a16="http://schemas.microsoft.com/office/drawing/2014/main" id="{AA741CE0-7447-87DB-20C1-F865D596DF25}"/>
              </a:ext>
            </a:extLst>
          </p:cNvPr>
          <p:cNvSpPr txBox="1"/>
          <p:nvPr/>
        </p:nvSpPr>
        <p:spPr>
          <a:xfrm>
            <a:off x="2403175" y="3175655"/>
            <a:ext cx="3289302" cy="1384995"/>
          </a:xfrm>
          <a:prstGeom prst="rect">
            <a:avLst/>
          </a:prstGeom>
          <a:noFill/>
        </p:spPr>
        <p:txBody>
          <a:bodyPr wrap="square">
            <a:spAutoFit/>
          </a:bodyPr>
          <a:lstStyle/>
          <a:p>
            <a:pPr algn="ctr"/>
            <a:r>
              <a:rPr lang="en-US" sz="4800" b="1">
                <a:solidFill>
                  <a:schemeClr val="bg1"/>
                </a:solidFill>
                <a:latin typeface="Roboto Slab" pitchFamily="2" charset="0"/>
                <a:ea typeface="Roboto Slab" pitchFamily="2" charset="0"/>
                <a:cs typeface="Roboto Black" panose="02000000000000000000" pitchFamily="2" charset="0"/>
              </a:rPr>
              <a:t>BILLION</a:t>
            </a:r>
          </a:p>
          <a:p>
            <a:pPr algn="ctr"/>
            <a:r>
              <a:rPr lang="en-US" sz="1800" b="1">
                <a:solidFill>
                  <a:schemeClr val="bg1"/>
                </a:solidFill>
                <a:latin typeface="Roboto Black" panose="02000000000000000000" pitchFamily="2" charset="0"/>
                <a:ea typeface="Roboto Black" panose="02000000000000000000" pitchFamily="2" charset="0"/>
                <a:cs typeface="Roboto Black" panose="02000000000000000000" pitchFamily="2" charset="0"/>
              </a:rPr>
              <a:t>Total Days of Therapy for Patients on Biosimilars</a:t>
            </a:r>
          </a:p>
        </p:txBody>
      </p:sp>
      <p:sp>
        <p:nvSpPr>
          <p:cNvPr id="14" name="TextBox 13">
            <a:extLst>
              <a:ext uri="{FF2B5EF4-FFF2-40B4-BE49-F238E27FC236}">
                <a16:creationId xmlns:a16="http://schemas.microsoft.com/office/drawing/2014/main" id="{50F4283A-0CF7-D6AE-FFF4-F9FF10B554F4}"/>
              </a:ext>
            </a:extLst>
          </p:cNvPr>
          <p:cNvSpPr txBox="1"/>
          <p:nvPr/>
        </p:nvSpPr>
        <p:spPr>
          <a:xfrm>
            <a:off x="2403175" y="2379610"/>
            <a:ext cx="3289302" cy="1015663"/>
          </a:xfrm>
          <a:prstGeom prst="rect">
            <a:avLst/>
          </a:prstGeom>
          <a:noFill/>
        </p:spPr>
        <p:txBody>
          <a:bodyPr wrap="square">
            <a:spAutoFit/>
          </a:bodyPr>
          <a:lstStyle/>
          <a:p>
            <a:pPr algn="ctr"/>
            <a:r>
              <a:rPr lang="en-US" sz="6000" b="1">
                <a:solidFill>
                  <a:schemeClr val="bg1"/>
                </a:solidFill>
                <a:latin typeface="Roboto Slab" pitchFamily="2" charset="0"/>
                <a:ea typeface="Roboto Slab" pitchFamily="2" charset="0"/>
                <a:cs typeface="Roboto Black" panose="02000000000000000000" pitchFamily="2" charset="0"/>
              </a:rPr>
              <a:t>3.3</a:t>
            </a:r>
          </a:p>
        </p:txBody>
      </p:sp>
      <p:sp>
        <p:nvSpPr>
          <p:cNvPr id="15" name="TextBox 14">
            <a:extLst>
              <a:ext uri="{FF2B5EF4-FFF2-40B4-BE49-F238E27FC236}">
                <a16:creationId xmlns:a16="http://schemas.microsoft.com/office/drawing/2014/main" id="{5BD8E533-3012-B9B6-3B57-917FC482F266}"/>
              </a:ext>
            </a:extLst>
          </p:cNvPr>
          <p:cNvSpPr txBox="1"/>
          <p:nvPr/>
        </p:nvSpPr>
        <p:spPr>
          <a:xfrm>
            <a:off x="6499520" y="3175655"/>
            <a:ext cx="3289302" cy="1661993"/>
          </a:xfrm>
          <a:prstGeom prst="rect">
            <a:avLst/>
          </a:prstGeom>
          <a:noFill/>
        </p:spPr>
        <p:txBody>
          <a:bodyPr wrap="square">
            <a:spAutoFit/>
          </a:bodyPr>
          <a:lstStyle/>
          <a:p>
            <a:pPr algn="ctr"/>
            <a:r>
              <a:rPr lang="en-US" sz="4800" b="1">
                <a:solidFill>
                  <a:schemeClr val="bg1"/>
                </a:solidFill>
                <a:latin typeface="Roboto Slab" pitchFamily="2" charset="0"/>
                <a:ea typeface="Roboto Slab" pitchFamily="2" charset="0"/>
                <a:cs typeface="Roboto Black" panose="02000000000000000000" pitchFamily="2" charset="0"/>
              </a:rPr>
              <a:t>MILLION</a:t>
            </a:r>
          </a:p>
          <a:p>
            <a:pPr algn="ctr"/>
            <a:r>
              <a:rPr lang="en-US" sz="1800" b="1">
                <a:solidFill>
                  <a:schemeClr val="bg1"/>
                </a:solidFill>
                <a:latin typeface="Roboto Black" panose="02000000000000000000" pitchFamily="2" charset="0"/>
                <a:ea typeface="Roboto Black" panose="02000000000000000000" pitchFamily="2" charset="0"/>
                <a:cs typeface="Roboto Black" panose="02000000000000000000" pitchFamily="2" charset="0"/>
              </a:rPr>
              <a:t>Additional Patient Days Due to the Availability of Biosimilars</a:t>
            </a:r>
          </a:p>
        </p:txBody>
      </p:sp>
      <p:sp>
        <p:nvSpPr>
          <p:cNvPr id="16" name="TextBox 15">
            <a:extLst>
              <a:ext uri="{FF2B5EF4-FFF2-40B4-BE49-F238E27FC236}">
                <a16:creationId xmlns:a16="http://schemas.microsoft.com/office/drawing/2014/main" id="{8E96E6C0-7A7E-FD15-4F4F-66971809DF4B}"/>
              </a:ext>
            </a:extLst>
          </p:cNvPr>
          <p:cNvSpPr txBox="1"/>
          <p:nvPr/>
        </p:nvSpPr>
        <p:spPr>
          <a:xfrm>
            <a:off x="6499520" y="2379610"/>
            <a:ext cx="3289302" cy="1015663"/>
          </a:xfrm>
          <a:prstGeom prst="rect">
            <a:avLst/>
          </a:prstGeom>
          <a:noFill/>
        </p:spPr>
        <p:txBody>
          <a:bodyPr wrap="square">
            <a:spAutoFit/>
          </a:bodyPr>
          <a:lstStyle/>
          <a:p>
            <a:pPr algn="ctr"/>
            <a:r>
              <a:rPr lang="en-US" sz="6000" b="1">
                <a:solidFill>
                  <a:schemeClr val="bg1"/>
                </a:solidFill>
                <a:latin typeface="Roboto Slab" pitchFamily="2" charset="0"/>
                <a:ea typeface="Roboto Slab" pitchFamily="2" charset="0"/>
                <a:cs typeface="Roboto Black" panose="02000000000000000000" pitchFamily="2" charset="0"/>
              </a:rPr>
              <a:t>460</a:t>
            </a:r>
          </a:p>
        </p:txBody>
      </p:sp>
      <p:pic>
        <p:nvPicPr>
          <p:cNvPr id="17" name="Picture 16">
            <a:extLst>
              <a:ext uri="{FF2B5EF4-FFF2-40B4-BE49-F238E27FC236}">
                <a16:creationId xmlns:a16="http://schemas.microsoft.com/office/drawing/2014/main" id="{2F846450-2390-03CE-F573-B93F234C5107}"/>
              </a:ext>
            </a:extLst>
          </p:cNvPr>
          <p:cNvPicPr>
            <a:picLocks noChangeAspect="1"/>
          </p:cNvPicPr>
          <p:nvPr/>
        </p:nvPicPr>
        <p:blipFill>
          <a:blip r:embed="rId4"/>
          <a:stretch>
            <a:fillRect/>
          </a:stretch>
        </p:blipFill>
        <p:spPr>
          <a:xfrm>
            <a:off x="8841053" y="5749469"/>
            <a:ext cx="2510911" cy="866264"/>
          </a:xfrm>
          <a:prstGeom prst="rect">
            <a:avLst/>
          </a:prstGeom>
        </p:spPr>
      </p:pic>
    </p:spTree>
    <p:extLst>
      <p:ext uri="{BB962C8B-B14F-4D97-AF65-F5344CB8AC3E}">
        <p14:creationId xmlns:p14="http://schemas.microsoft.com/office/powerpoint/2010/main" val="420476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838200" y="365126"/>
            <a:ext cx="10885488" cy="918242"/>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High-Value Biologics Are More Likely to Have Biosimilars in Development as There Is Greater Potential for Revenue</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Share of Biologics With Biosimilars in Development by Pre-Expiry Sales, Expiries 2025–2034</a:t>
            </a:r>
          </a:p>
        </p:txBody>
      </p:sp>
      <p:sp>
        <p:nvSpPr>
          <p:cNvPr id="4" name="TextBox 3">
            <a:extLst>
              <a:ext uri="{FF2B5EF4-FFF2-40B4-BE49-F238E27FC236}">
                <a16:creationId xmlns:a16="http://schemas.microsoft.com/office/drawing/2014/main" id="{68D4A20F-90A8-136B-BE71-96A73CD67476}"/>
              </a:ext>
            </a:extLst>
          </p:cNvPr>
          <p:cNvSpPr txBox="1"/>
          <p:nvPr/>
        </p:nvSpPr>
        <p:spPr>
          <a:xfrm>
            <a:off x="556166" y="6123801"/>
            <a:ext cx="7437907" cy="461665"/>
          </a:xfrm>
          <a:prstGeom prst="rect">
            <a:avLst/>
          </a:prstGeom>
          <a:noFill/>
        </p:spPr>
        <p:txBody>
          <a:bodyPr wrap="square" lIns="91440" tIns="45720" rIns="91440" bIns="45720" anchor="t">
            <a:spAutoFit/>
          </a:bodyPr>
          <a:lstStyle/>
          <a:p>
            <a:r>
              <a:rPr lang="en-US" sz="1200" dirty="0">
                <a:solidFill>
                  <a:srgbClr val="595959"/>
                </a:solidFill>
                <a:latin typeface="Roboto Medium"/>
                <a:ea typeface="Roboto Medium"/>
                <a:cs typeface="Roboto Medium"/>
              </a:rPr>
              <a:t>Source: IQVIA Institute for Human Data Science. February 2025. Assessing the Biosimilar Void in the U.S.: Achieving Sustainable Levels of Biosimilar Competition. Available from </a:t>
            </a:r>
            <a:r>
              <a:rPr lang="en-US" sz="1200" dirty="0">
                <a:solidFill>
                  <a:srgbClr val="0083BF"/>
                </a:solidFill>
                <a:latin typeface="Roboto Medium"/>
                <a:ea typeface="Roboto Medium"/>
                <a:cs typeface="Roboto Medium"/>
              </a:rPr>
              <a:t>iqviainstitute.org</a:t>
            </a:r>
            <a:r>
              <a:rPr lang="en-US" sz="1200" dirty="0">
                <a:solidFill>
                  <a:srgbClr val="595959"/>
                </a:solidFill>
                <a:latin typeface="Roboto Medium"/>
                <a:ea typeface="Roboto Medium"/>
                <a:cs typeface="Roboto Medium"/>
              </a:rPr>
              <a:t>.</a:t>
            </a:r>
          </a:p>
        </p:txBody>
      </p:sp>
      <p:pic>
        <p:nvPicPr>
          <p:cNvPr id="5" name="Picture 4">
            <a:extLst>
              <a:ext uri="{FF2B5EF4-FFF2-40B4-BE49-F238E27FC236}">
                <a16:creationId xmlns:a16="http://schemas.microsoft.com/office/drawing/2014/main" id="{E5C55097-B129-7C22-63F3-8D1D9A1CD520}"/>
              </a:ext>
            </a:extLst>
          </p:cNvPr>
          <p:cNvPicPr>
            <a:picLocks noChangeAspect="1"/>
          </p:cNvPicPr>
          <p:nvPr/>
        </p:nvPicPr>
        <p:blipFill>
          <a:blip r:embed="rId2"/>
          <a:stretch>
            <a:fillRect/>
          </a:stretch>
        </p:blipFill>
        <p:spPr>
          <a:xfrm>
            <a:off x="8841053" y="5749469"/>
            <a:ext cx="2510911" cy="866264"/>
          </a:xfrm>
          <a:prstGeom prst="rect">
            <a:avLst/>
          </a:prstGeom>
        </p:spPr>
      </p:pic>
      <p:graphicFrame>
        <p:nvGraphicFramePr>
          <p:cNvPr id="7" name="Chart 6">
            <a:extLst>
              <a:ext uri="{FF2B5EF4-FFF2-40B4-BE49-F238E27FC236}">
                <a16:creationId xmlns:a16="http://schemas.microsoft.com/office/drawing/2014/main" id="{24862D3F-84F9-AEC8-90D1-5F6C653DE113}"/>
              </a:ext>
            </a:extLst>
          </p:cNvPr>
          <p:cNvGraphicFramePr/>
          <p:nvPr>
            <p:extLst>
              <p:ext uri="{D42A27DB-BD31-4B8C-83A1-F6EECF244321}">
                <p14:modId xmlns:p14="http://schemas.microsoft.com/office/powerpoint/2010/main" val="1283739063"/>
              </p:ext>
            </p:extLst>
          </p:nvPr>
        </p:nvGraphicFramePr>
        <p:xfrm>
          <a:off x="779062" y="1648494"/>
          <a:ext cx="3340261" cy="41009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7A360C7-2C89-B742-E612-AC85AB10AC18}"/>
              </a:ext>
            </a:extLst>
          </p:cNvPr>
          <p:cNvSpPr txBox="1"/>
          <p:nvPr/>
        </p:nvSpPr>
        <p:spPr>
          <a:xfrm>
            <a:off x="2061104" y="3732130"/>
            <a:ext cx="776175" cy="338554"/>
          </a:xfrm>
          <a:prstGeom prst="rect">
            <a:avLst/>
          </a:prstGeom>
          <a:noFill/>
        </p:spPr>
        <p:txBody>
          <a:bodyPr wrap="none" rtlCol="0">
            <a:spAutoFit/>
          </a:bodyPr>
          <a:lstStyle/>
          <a:p>
            <a:pPr algn="ctr"/>
            <a:r>
              <a:rPr lang="en-US" sz="1600" b="1">
                <a:latin typeface="Roboto Black" panose="02000000000000000000" pitchFamily="2" charset="0"/>
                <a:ea typeface="Roboto Black" panose="02000000000000000000" pitchFamily="2" charset="0"/>
                <a:cs typeface="Roboto Black" panose="02000000000000000000" pitchFamily="2" charset="0"/>
              </a:rPr>
              <a:t>n=118</a:t>
            </a:r>
          </a:p>
        </p:txBody>
      </p:sp>
      <p:graphicFrame>
        <p:nvGraphicFramePr>
          <p:cNvPr id="9" name="Chart 8">
            <a:extLst>
              <a:ext uri="{FF2B5EF4-FFF2-40B4-BE49-F238E27FC236}">
                <a16:creationId xmlns:a16="http://schemas.microsoft.com/office/drawing/2014/main" id="{1E6382DB-ED1E-AA08-866C-CBC4A28B82B6}"/>
              </a:ext>
            </a:extLst>
          </p:cNvPr>
          <p:cNvGraphicFramePr/>
          <p:nvPr>
            <p:extLst>
              <p:ext uri="{D42A27DB-BD31-4B8C-83A1-F6EECF244321}">
                <p14:modId xmlns:p14="http://schemas.microsoft.com/office/powerpoint/2010/main" val="871285113"/>
              </p:ext>
            </p:extLst>
          </p:nvPr>
        </p:nvGraphicFramePr>
        <p:xfrm>
          <a:off x="4178458" y="1657700"/>
          <a:ext cx="7173506" cy="40089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3799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38F09-65CD-38AE-2226-AAC7FECE6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ED549-2CF8-0261-CA7F-5B79E776CED5}"/>
              </a:ext>
            </a:extLst>
          </p:cNvPr>
          <p:cNvSpPr>
            <a:spLocks noGrp="1"/>
          </p:cNvSpPr>
          <p:nvPr>
            <p:ph type="title"/>
          </p:nvPr>
        </p:nvSpPr>
        <p:spPr>
          <a:xfrm>
            <a:off x="838200" y="365125"/>
            <a:ext cx="10515600" cy="931050"/>
          </a:xfrm>
        </p:spPr>
        <p:txBody>
          <a:bodyPr anchor="t">
            <a:normAutofit fontScale="90000"/>
          </a:bodyPr>
          <a:lstStyle/>
          <a:p>
            <a:pPr>
              <a:lnSpc>
                <a:spcPct val="100000"/>
              </a:lnSpc>
              <a:spcBef>
                <a:spcPts val="0"/>
              </a:spcBef>
              <a:spcAft>
                <a:spcPts val="1000"/>
              </a:spcAft>
            </a:pPr>
            <a:r>
              <a:rPr lang="en-US" sz="3100" b="1">
                <a:latin typeface="Roboto Black" panose="02000000000000000000" pitchFamily="2" charset="0"/>
                <a:ea typeface="Roboto Black" panose="02000000000000000000" pitchFamily="2" charset="0"/>
                <a:cs typeface="Roboto Black" panose="02000000000000000000" pitchFamily="2" charset="0"/>
              </a:rPr>
              <a:t>Although Improving, Biosimilar Market Share Remains Low</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Biosimilar Market Share Is on Average 40%, Up From 20% Last Year</a:t>
            </a:r>
            <a:br>
              <a:rPr lang="en-US" sz="2200">
                <a:latin typeface="Roboto Medium" panose="02000000000000000000" pitchFamily="2" charset="0"/>
                <a:ea typeface="Roboto Medium" panose="02000000000000000000" pitchFamily="2" charset="0"/>
                <a:cs typeface="Roboto Medium" panose="02000000000000000000" pitchFamily="2" charset="0"/>
              </a:rPr>
            </a:br>
            <a:br>
              <a:rPr lang="en-US" sz="2200">
                <a:latin typeface="Roboto Medium" panose="02000000000000000000" pitchFamily="2" charset="0"/>
                <a:ea typeface="Roboto Medium" panose="02000000000000000000" pitchFamily="2" charset="0"/>
                <a:cs typeface="Roboto Medium" panose="02000000000000000000" pitchFamily="2" charset="0"/>
              </a:rPr>
            </a:br>
            <a:br>
              <a:rPr lang="en-US" sz="2200">
                <a:latin typeface="Roboto Medium" panose="02000000000000000000" pitchFamily="2" charset="0"/>
                <a:ea typeface="Roboto Medium" panose="02000000000000000000" pitchFamily="2" charset="0"/>
                <a:cs typeface="Roboto Medium" panose="02000000000000000000" pitchFamily="2" charset="0"/>
              </a:rPr>
            </a:br>
            <a:br>
              <a:rPr lang="en-US" sz="2200">
                <a:latin typeface="Roboto Medium" panose="02000000000000000000" pitchFamily="2" charset="0"/>
                <a:ea typeface="Roboto Medium" panose="02000000000000000000" pitchFamily="2" charset="0"/>
                <a:cs typeface="Roboto Medium" panose="02000000000000000000" pitchFamily="2" charset="0"/>
              </a:rPr>
            </a:b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5551B933-F565-D23C-7158-5EBE144B7FF3}"/>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Sales Perspective, December 2024; IQVIA Institute, June 2025.</a:t>
            </a:r>
          </a:p>
        </p:txBody>
      </p:sp>
      <p:pic>
        <p:nvPicPr>
          <p:cNvPr id="9" name="Picture 8" descr="Logo, company name&#10;&#10;Description automatically generated">
            <a:extLst>
              <a:ext uri="{FF2B5EF4-FFF2-40B4-BE49-F238E27FC236}">
                <a16:creationId xmlns:a16="http://schemas.microsoft.com/office/drawing/2014/main" id="{D8D1C66B-293D-0418-82C2-EC36F0A7398E}"/>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6" name="Content Placeholder 8">
            <a:extLst>
              <a:ext uri="{FF2B5EF4-FFF2-40B4-BE49-F238E27FC236}">
                <a16:creationId xmlns:a16="http://schemas.microsoft.com/office/drawing/2014/main" id="{E85E5120-74FC-FB64-C440-0EA27FBD60CB}"/>
              </a:ext>
            </a:extLst>
          </p:cNvPr>
          <p:cNvGraphicFramePr>
            <a:graphicFrameLocks noGrp="1"/>
          </p:cNvGraphicFramePr>
          <p:nvPr>
            <p:ph idx="1"/>
            <p:extLst>
              <p:ext uri="{D42A27DB-BD31-4B8C-83A1-F6EECF244321}">
                <p14:modId xmlns:p14="http://schemas.microsoft.com/office/powerpoint/2010/main" val="1519422112"/>
              </p:ext>
            </p:extLst>
          </p:nvPr>
        </p:nvGraphicFramePr>
        <p:xfrm>
          <a:off x="286446" y="1342184"/>
          <a:ext cx="11067354" cy="47816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7646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838200" y="161642"/>
            <a:ext cx="8002853" cy="1325563"/>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Biosimilars Launch at a Discount and Continue to Decrease Their Prices</a:t>
            </a:r>
          </a:p>
        </p:txBody>
      </p:sp>
      <p:graphicFrame>
        <p:nvGraphicFramePr>
          <p:cNvPr id="53" name="Chart 52">
            <a:extLst>
              <a:ext uri="{FF2B5EF4-FFF2-40B4-BE49-F238E27FC236}">
                <a16:creationId xmlns:a16="http://schemas.microsoft.com/office/drawing/2014/main" id="{A3DFB403-C41C-F008-2317-625811C287E7}"/>
              </a:ext>
            </a:extLst>
          </p:cNvPr>
          <p:cNvGraphicFramePr/>
          <p:nvPr>
            <p:extLst>
              <p:ext uri="{D42A27DB-BD31-4B8C-83A1-F6EECF244321}">
                <p14:modId xmlns:p14="http://schemas.microsoft.com/office/powerpoint/2010/main" val="2638997585"/>
              </p:ext>
            </p:extLst>
          </p:nvPr>
        </p:nvGraphicFramePr>
        <p:xfrm>
          <a:off x="235602" y="1223851"/>
          <a:ext cx="3840480" cy="24010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58">
            <a:extLst>
              <a:ext uri="{FF2B5EF4-FFF2-40B4-BE49-F238E27FC236}">
                <a16:creationId xmlns:a16="http://schemas.microsoft.com/office/drawing/2014/main" id="{C8897866-64ED-D11D-4D4F-7E4E32148865}"/>
              </a:ext>
            </a:extLst>
          </p:cNvPr>
          <p:cNvGraphicFramePr/>
          <p:nvPr>
            <p:extLst>
              <p:ext uri="{D42A27DB-BD31-4B8C-83A1-F6EECF244321}">
                <p14:modId xmlns:p14="http://schemas.microsoft.com/office/powerpoint/2010/main" val="2967354035"/>
              </p:ext>
            </p:extLst>
          </p:nvPr>
        </p:nvGraphicFramePr>
        <p:xfrm>
          <a:off x="8115918" y="1223851"/>
          <a:ext cx="3840480" cy="24010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Chart 59">
            <a:extLst>
              <a:ext uri="{FF2B5EF4-FFF2-40B4-BE49-F238E27FC236}">
                <a16:creationId xmlns:a16="http://schemas.microsoft.com/office/drawing/2014/main" id="{DBBF8F8D-93AA-0B98-CC91-0547EC4F7481}"/>
              </a:ext>
            </a:extLst>
          </p:cNvPr>
          <p:cNvGraphicFramePr/>
          <p:nvPr>
            <p:extLst>
              <p:ext uri="{D42A27DB-BD31-4B8C-83A1-F6EECF244321}">
                <p14:modId xmlns:p14="http://schemas.microsoft.com/office/powerpoint/2010/main" val="2336268176"/>
              </p:ext>
            </p:extLst>
          </p:nvPr>
        </p:nvGraphicFramePr>
        <p:xfrm>
          <a:off x="4175760" y="1223851"/>
          <a:ext cx="3840480" cy="24010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Chart 60">
            <a:extLst>
              <a:ext uri="{FF2B5EF4-FFF2-40B4-BE49-F238E27FC236}">
                <a16:creationId xmlns:a16="http://schemas.microsoft.com/office/drawing/2014/main" id="{2836BB5B-DA98-BBE2-77C8-E0A20ED8A8BA}"/>
              </a:ext>
            </a:extLst>
          </p:cNvPr>
          <p:cNvGraphicFramePr/>
          <p:nvPr>
            <p:extLst>
              <p:ext uri="{D42A27DB-BD31-4B8C-83A1-F6EECF244321}">
                <p14:modId xmlns:p14="http://schemas.microsoft.com/office/powerpoint/2010/main" val="3506694836"/>
              </p:ext>
            </p:extLst>
          </p:nvPr>
        </p:nvGraphicFramePr>
        <p:xfrm>
          <a:off x="235602" y="3791335"/>
          <a:ext cx="3840480" cy="280540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5" name="Chart 64">
            <a:extLst>
              <a:ext uri="{FF2B5EF4-FFF2-40B4-BE49-F238E27FC236}">
                <a16:creationId xmlns:a16="http://schemas.microsoft.com/office/drawing/2014/main" id="{737CF449-B510-AE3C-47D7-313913572816}"/>
              </a:ext>
            </a:extLst>
          </p:cNvPr>
          <p:cNvGraphicFramePr/>
          <p:nvPr>
            <p:extLst>
              <p:ext uri="{D42A27DB-BD31-4B8C-83A1-F6EECF244321}">
                <p14:modId xmlns:p14="http://schemas.microsoft.com/office/powerpoint/2010/main" val="2656460054"/>
              </p:ext>
            </p:extLst>
          </p:nvPr>
        </p:nvGraphicFramePr>
        <p:xfrm>
          <a:off x="4175760" y="3791332"/>
          <a:ext cx="3840480" cy="280720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6" name="Chart 65">
            <a:extLst>
              <a:ext uri="{FF2B5EF4-FFF2-40B4-BE49-F238E27FC236}">
                <a16:creationId xmlns:a16="http://schemas.microsoft.com/office/drawing/2014/main" id="{C26C69A5-5DA8-DB23-5635-C5E1CE676160}"/>
              </a:ext>
            </a:extLst>
          </p:cNvPr>
          <p:cNvGraphicFramePr/>
          <p:nvPr>
            <p:extLst>
              <p:ext uri="{D42A27DB-BD31-4B8C-83A1-F6EECF244321}">
                <p14:modId xmlns:p14="http://schemas.microsoft.com/office/powerpoint/2010/main" val="1244089078"/>
              </p:ext>
            </p:extLst>
          </p:nvPr>
        </p:nvGraphicFramePr>
        <p:xfrm>
          <a:off x="8115918" y="3820889"/>
          <a:ext cx="3840480" cy="2775854"/>
        </p:xfrm>
        <a:graphic>
          <a:graphicData uri="http://schemas.openxmlformats.org/drawingml/2006/chart">
            <c:chart xmlns:c="http://schemas.openxmlformats.org/drawingml/2006/chart" xmlns:r="http://schemas.openxmlformats.org/officeDocument/2006/relationships" r:id="rId8"/>
          </a:graphicData>
        </a:graphic>
      </p:graphicFrame>
      <p:pic>
        <p:nvPicPr>
          <p:cNvPr id="3" name="Picture 2">
            <a:extLst>
              <a:ext uri="{FF2B5EF4-FFF2-40B4-BE49-F238E27FC236}">
                <a16:creationId xmlns:a16="http://schemas.microsoft.com/office/drawing/2014/main" id="{5191FC2C-6F6E-8AD9-4480-D0865201A953}"/>
              </a:ext>
            </a:extLst>
          </p:cNvPr>
          <p:cNvPicPr>
            <a:picLocks noChangeAspect="1"/>
          </p:cNvPicPr>
          <p:nvPr/>
        </p:nvPicPr>
        <p:blipFill>
          <a:blip r:embed="rId9"/>
          <a:stretch>
            <a:fillRect/>
          </a:stretch>
        </p:blipFill>
        <p:spPr>
          <a:xfrm>
            <a:off x="8841053" y="161642"/>
            <a:ext cx="2510911" cy="866264"/>
          </a:xfrm>
          <a:prstGeom prst="rect">
            <a:avLst/>
          </a:prstGeom>
        </p:spPr>
      </p:pic>
    </p:spTree>
    <p:extLst>
      <p:ext uri="{BB962C8B-B14F-4D97-AF65-F5344CB8AC3E}">
        <p14:creationId xmlns:p14="http://schemas.microsoft.com/office/powerpoint/2010/main" val="4205079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71926-14BA-B7EF-F3B5-6BD391D79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F6E28-7608-1F22-DCCF-03EDE0D0C3D5}"/>
              </a:ext>
            </a:extLst>
          </p:cNvPr>
          <p:cNvSpPr>
            <a:spLocks noGrp="1"/>
          </p:cNvSpPr>
          <p:nvPr>
            <p:ph type="title"/>
          </p:nvPr>
        </p:nvSpPr>
        <p:spPr>
          <a:xfrm>
            <a:off x="838200" y="254544"/>
            <a:ext cx="10883900" cy="1603680"/>
          </a:xfrm>
        </p:spPr>
        <p:txBody>
          <a:bodyPr anchor="t">
            <a:normAutofit fontScale="90000"/>
          </a:bodyPr>
          <a:lstStyle/>
          <a:p>
            <a:pPr>
              <a:lnSpc>
                <a:spcPct val="100000"/>
              </a:lnSpc>
              <a:spcBef>
                <a:spcPts val="0"/>
              </a:spcBef>
              <a:spcAft>
                <a:spcPts val="1000"/>
              </a:spcAft>
            </a:pPr>
            <a:r>
              <a:rPr lang="en-US" sz="3100" b="1">
                <a:latin typeface="Roboto Black" panose="02000000000000000000" pitchFamily="2" charset="0"/>
                <a:ea typeface="Roboto Black" panose="02000000000000000000" pitchFamily="2" charset="0"/>
                <a:cs typeface="Roboto Black" panose="02000000000000000000" pitchFamily="2" charset="0"/>
              </a:rPr>
              <a:t>Biosimilar Competition Can Lead to a “Race to the Bottom”</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b="1">
                <a:latin typeface="Roboto Black" panose="02000000000000000000" pitchFamily="2" charset="0"/>
                <a:ea typeface="Roboto Black" panose="02000000000000000000" pitchFamily="2" charset="0"/>
                <a:cs typeface="Roboto Black" panose="02000000000000000000" pitchFamily="2" charset="0"/>
              </a:rPr>
              <a:t>In the First 3 Years After Biosimilar Entry, an Average Originator Brand Suffers a ~23% Drop in ASP and a Nearly Two-Fold Increase in List-to-Net Gap</a:t>
            </a:r>
            <a:br>
              <a:rPr lang="en-US" sz="22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Molecule-average ASP is declining faster than originator ASP due to lower prices of biosimilars</a:t>
            </a:r>
          </a:p>
        </p:txBody>
      </p:sp>
      <p:sp>
        <p:nvSpPr>
          <p:cNvPr id="4" name="TextBox 3">
            <a:extLst>
              <a:ext uri="{FF2B5EF4-FFF2-40B4-BE49-F238E27FC236}">
                <a16:creationId xmlns:a16="http://schemas.microsoft.com/office/drawing/2014/main" id="{816AFE8C-23D1-34F4-51AD-886061D35D9D}"/>
              </a:ext>
            </a:extLst>
          </p:cNvPr>
          <p:cNvSpPr txBox="1"/>
          <p:nvPr/>
        </p:nvSpPr>
        <p:spPr>
          <a:xfrm>
            <a:off x="838200" y="6337393"/>
            <a:ext cx="8027020"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US Market Access Strategy Consulting analysis, CMS ASP Data, NSP Sales, Redbook WAC Data</a:t>
            </a:r>
          </a:p>
        </p:txBody>
      </p:sp>
      <p:graphicFrame>
        <p:nvGraphicFramePr>
          <p:cNvPr id="7" name="Chart 6">
            <a:extLst>
              <a:ext uri="{FF2B5EF4-FFF2-40B4-BE49-F238E27FC236}">
                <a16:creationId xmlns:a16="http://schemas.microsoft.com/office/drawing/2014/main" id="{5BCFDEA1-4CB1-581E-5FD2-37765FA32482}"/>
              </a:ext>
            </a:extLst>
          </p:cNvPr>
          <p:cNvGraphicFramePr/>
          <p:nvPr>
            <p:extLst>
              <p:ext uri="{D42A27DB-BD31-4B8C-83A1-F6EECF244321}">
                <p14:modId xmlns:p14="http://schemas.microsoft.com/office/powerpoint/2010/main" val="944802372"/>
              </p:ext>
            </p:extLst>
          </p:nvPr>
        </p:nvGraphicFramePr>
        <p:xfrm>
          <a:off x="838200" y="1920914"/>
          <a:ext cx="3383280" cy="2039873"/>
        </p:xfrm>
        <a:graphic>
          <a:graphicData uri="http://schemas.openxmlformats.org/drawingml/2006/chart">
            <c:chart xmlns:c="http://schemas.openxmlformats.org/drawingml/2006/chart" xmlns:r="http://schemas.openxmlformats.org/officeDocument/2006/relationships" r:id="rId2"/>
          </a:graphicData>
        </a:graphic>
      </p:graphicFrame>
      <p:sp>
        <p:nvSpPr>
          <p:cNvPr id="10" name="Rounded Rectangle 9">
            <a:extLst>
              <a:ext uri="{FF2B5EF4-FFF2-40B4-BE49-F238E27FC236}">
                <a16:creationId xmlns:a16="http://schemas.microsoft.com/office/drawing/2014/main" id="{EFE43001-9952-41C8-8B3F-E8716773DDA2}"/>
              </a:ext>
            </a:extLst>
          </p:cNvPr>
          <p:cNvSpPr/>
          <p:nvPr/>
        </p:nvSpPr>
        <p:spPr>
          <a:xfrm>
            <a:off x="886063" y="4234830"/>
            <a:ext cx="3226595" cy="365760"/>
          </a:xfrm>
          <a:prstGeom prst="roundRect">
            <a:avLst/>
          </a:prstGeom>
          <a:solidFill>
            <a:srgbClr val="00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Molecule ASP</a:t>
            </a:r>
          </a:p>
        </p:txBody>
      </p:sp>
      <p:sp>
        <p:nvSpPr>
          <p:cNvPr id="11" name="TextBox 10">
            <a:extLst>
              <a:ext uri="{FF2B5EF4-FFF2-40B4-BE49-F238E27FC236}">
                <a16:creationId xmlns:a16="http://schemas.microsoft.com/office/drawing/2014/main" id="{E6D08FDE-F8E7-C71F-C584-2A27CEB94EE0}"/>
              </a:ext>
            </a:extLst>
          </p:cNvPr>
          <p:cNvSpPr txBox="1"/>
          <p:nvPr/>
        </p:nvSpPr>
        <p:spPr>
          <a:xfrm>
            <a:off x="886062" y="4709080"/>
            <a:ext cx="3226595" cy="1169551"/>
          </a:xfrm>
          <a:prstGeom prst="rect">
            <a:avLst/>
          </a:prstGeom>
          <a:noFill/>
        </p:spPr>
        <p:txBody>
          <a:bodyPr wrap="square" rtlCol="0">
            <a:spAutoFit/>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On average,</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2800" b="1">
                <a:solidFill>
                  <a:srgbClr val="0083BF"/>
                </a:solidFill>
                <a:latin typeface="Roboto Black" panose="02000000000000000000" pitchFamily="2" charset="0"/>
                <a:ea typeface="Roboto Black" panose="02000000000000000000" pitchFamily="2" charset="0"/>
                <a:cs typeface="Roboto Black" panose="02000000000000000000" pitchFamily="2" charset="0"/>
              </a:rPr>
              <a:t>-39%</a:t>
            </a:r>
            <a:br>
              <a:rPr lang="en-US" sz="1400" b="1">
                <a:latin typeface="Roboto Black" panose="02000000000000000000" pitchFamily="2" charset="0"/>
                <a:ea typeface="Roboto Black" panose="02000000000000000000" pitchFamily="2" charset="0"/>
                <a:cs typeface="Roboto Black" panose="02000000000000000000" pitchFamily="2" charset="0"/>
              </a:rPr>
            </a:br>
            <a:r>
              <a:rPr lang="en-US" sz="1400">
                <a:latin typeface="Roboto Medium" panose="02000000000000000000" pitchFamily="2" charset="0"/>
                <a:ea typeface="Roboto Medium" panose="02000000000000000000" pitchFamily="2" charset="0"/>
                <a:cs typeface="Roboto Medium" panose="02000000000000000000" pitchFamily="2" charset="0"/>
              </a:rPr>
              <a:t>in first 3 years of</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1400">
                <a:latin typeface="Roboto Medium" panose="02000000000000000000" pitchFamily="2" charset="0"/>
                <a:ea typeface="Roboto Medium" panose="02000000000000000000" pitchFamily="2" charset="0"/>
                <a:cs typeface="Roboto Medium" panose="02000000000000000000" pitchFamily="2" charset="0"/>
              </a:rPr>
              <a:t>Biosimilar Market Presence</a:t>
            </a:r>
          </a:p>
        </p:txBody>
      </p:sp>
      <p:graphicFrame>
        <p:nvGraphicFramePr>
          <p:cNvPr id="12" name="Chart 11">
            <a:extLst>
              <a:ext uri="{FF2B5EF4-FFF2-40B4-BE49-F238E27FC236}">
                <a16:creationId xmlns:a16="http://schemas.microsoft.com/office/drawing/2014/main" id="{292D6BE7-C4F3-934B-F4CC-A2510906EA80}"/>
              </a:ext>
            </a:extLst>
          </p:cNvPr>
          <p:cNvGraphicFramePr/>
          <p:nvPr>
            <p:extLst>
              <p:ext uri="{D42A27DB-BD31-4B8C-83A1-F6EECF244321}">
                <p14:modId xmlns:p14="http://schemas.microsoft.com/office/powerpoint/2010/main" val="2620841248"/>
              </p:ext>
            </p:extLst>
          </p:nvPr>
        </p:nvGraphicFramePr>
        <p:xfrm>
          <a:off x="4404360" y="1920914"/>
          <a:ext cx="3383279" cy="2039873"/>
        </p:xfrm>
        <a:graphic>
          <a:graphicData uri="http://schemas.openxmlformats.org/drawingml/2006/chart">
            <c:chart xmlns:c="http://schemas.openxmlformats.org/drawingml/2006/chart" xmlns:r="http://schemas.openxmlformats.org/officeDocument/2006/relationships" r:id="rId3"/>
          </a:graphicData>
        </a:graphic>
      </p:graphicFrame>
      <p:sp>
        <p:nvSpPr>
          <p:cNvPr id="14" name="Rounded Rectangle 13">
            <a:extLst>
              <a:ext uri="{FF2B5EF4-FFF2-40B4-BE49-F238E27FC236}">
                <a16:creationId xmlns:a16="http://schemas.microsoft.com/office/drawing/2014/main" id="{FC0E6D55-DEE8-0C5C-5BB9-4F6AA75B4DA8}"/>
              </a:ext>
            </a:extLst>
          </p:cNvPr>
          <p:cNvSpPr/>
          <p:nvPr/>
        </p:nvSpPr>
        <p:spPr>
          <a:xfrm>
            <a:off x="4404360" y="4234830"/>
            <a:ext cx="3383279" cy="365760"/>
          </a:xfrm>
          <a:prstGeom prst="roundRect">
            <a:avLst/>
          </a:prstGeom>
          <a:solidFill>
            <a:srgbClr val="FF7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Originator ASP</a:t>
            </a:r>
          </a:p>
        </p:txBody>
      </p:sp>
      <p:sp>
        <p:nvSpPr>
          <p:cNvPr id="15" name="TextBox 14">
            <a:extLst>
              <a:ext uri="{FF2B5EF4-FFF2-40B4-BE49-F238E27FC236}">
                <a16:creationId xmlns:a16="http://schemas.microsoft.com/office/drawing/2014/main" id="{BB2D3FF5-9FF1-074C-96BE-681E62FEE308}"/>
              </a:ext>
            </a:extLst>
          </p:cNvPr>
          <p:cNvSpPr txBox="1"/>
          <p:nvPr/>
        </p:nvSpPr>
        <p:spPr>
          <a:xfrm>
            <a:off x="4404359" y="4709080"/>
            <a:ext cx="3383280" cy="1169551"/>
          </a:xfrm>
          <a:prstGeom prst="rect">
            <a:avLst/>
          </a:prstGeom>
          <a:noFill/>
        </p:spPr>
        <p:txBody>
          <a:bodyPr wrap="square" rtlCol="0">
            <a:spAutoFit/>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On average,</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2800" b="1">
                <a:solidFill>
                  <a:srgbClr val="FF7700"/>
                </a:solidFill>
                <a:latin typeface="Roboto Black" panose="02000000000000000000" pitchFamily="2" charset="0"/>
                <a:ea typeface="Roboto Black" panose="02000000000000000000" pitchFamily="2" charset="0"/>
                <a:cs typeface="Roboto Black" panose="02000000000000000000" pitchFamily="2" charset="0"/>
              </a:rPr>
              <a:t>-23%</a:t>
            </a:r>
            <a:br>
              <a:rPr lang="en-US" sz="1400" b="1">
                <a:latin typeface="Roboto Black" panose="02000000000000000000" pitchFamily="2" charset="0"/>
                <a:ea typeface="Roboto Black" panose="02000000000000000000" pitchFamily="2" charset="0"/>
                <a:cs typeface="Roboto Black" panose="02000000000000000000" pitchFamily="2" charset="0"/>
              </a:rPr>
            </a:br>
            <a:r>
              <a:rPr lang="en-US" sz="1400">
                <a:latin typeface="Roboto Medium" panose="02000000000000000000" pitchFamily="2" charset="0"/>
                <a:ea typeface="Roboto Medium" panose="02000000000000000000" pitchFamily="2" charset="0"/>
                <a:cs typeface="Roboto Medium" panose="02000000000000000000" pitchFamily="2" charset="0"/>
              </a:rPr>
              <a:t>in first 3 years of</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1400">
                <a:latin typeface="Roboto Medium" panose="02000000000000000000" pitchFamily="2" charset="0"/>
                <a:ea typeface="Roboto Medium" panose="02000000000000000000" pitchFamily="2" charset="0"/>
                <a:cs typeface="Roboto Medium" panose="02000000000000000000" pitchFamily="2" charset="0"/>
              </a:rPr>
              <a:t>Biosimilar Market Presence</a:t>
            </a:r>
          </a:p>
        </p:txBody>
      </p:sp>
      <p:graphicFrame>
        <p:nvGraphicFramePr>
          <p:cNvPr id="16" name="Chart 15">
            <a:extLst>
              <a:ext uri="{FF2B5EF4-FFF2-40B4-BE49-F238E27FC236}">
                <a16:creationId xmlns:a16="http://schemas.microsoft.com/office/drawing/2014/main" id="{212F99EE-D8AC-21D2-9A42-E635F6463D41}"/>
              </a:ext>
            </a:extLst>
          </p:cNvPr>
          <p:cNvGraphicFramePr/>
          <p:nvPr>
            <p:extLst>
              <p:ext uri="{D42A27DB-BD31-4B8C-83A1-F6EECF244321}">
                <p14:modId xmlns:p14="http://schemas.microsoft.com/office/powerpoint/2010/main" val="3916131858"/>
              </p:ext>
            </p:extLst>
          </p:nvPr>
        </p:nvGraphicFramePr>
        <p:xfrm>
          <a:off x="7970518" y="1920914"/>
          <a:ext cx="3383281" cy="2039873"/>
        </p:xfrm>
        <a:graphic>
          <a:graphicData uri="http://schemas.openxmlformats.org/drawingml/2006/chart">
            <c:chart xmlns:c="http://schemas.openxmlformats.org/drawingml/2006/chart" xmlns:r="http://schemas.openxmlformats.org/officeDocument/2006/relationships" r:id="rId4"/>
          </a:graphicData>
        </a:graphic>
      </p:graphicFrame>
      <p:sp>
        <p:nvSpPr>
          <p:cNvPr id="17" name="Rounded Rectangle 16">
            <a:extLst>
              <a:ext uri="{FF2B5EF4-FFF2-40B4-BE49-F238E27FC236}">
                <a16:creationId xmlns:a16="http://schemas.microsoft.com/office/drawing/2014/main" id="{66496B6A-E33D-DA6B-A407-3DB9E28442A7}"/>
              </a:ext>
            </a:extLst>
          </p:cNvPr>
          <p:cNvSpPr/>
          <p:nvPr/>
        </p:nvSpPr>
        <p:spPr>
          <a:xfrm>
            <a:off x="8079341" y="4234830"/>
            <a:ext cx="3274458" cy="365760"/>
          </a:xfrm>
          <a:prstGeom prst="roundRect">
            <a:avLst/>
          </a:prstGeom>
          <a:solidFill>
            <a:srgbClr val="13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Originator WAC to ASP Gap</a:t>
            </a:r>
          </a:p>
        </p:txBody>
      </p:sp>
      <p:sp>
        <p:nvSpPr>
          <p:cNvPr id="18" name="TextBox 17">
            <a:extLst>
              <a:ext uri="{FF2B5EF4-FFF2-40B4-BE49-F238E27FC236}">
                <a16:creationId xmlns:a16="http://schemas.microsoft.com/office/drawing/2014/main" id="{D427C1B0-F14B-F2D1-9809-6DD2C0851437}"/>
              </a:ext>
            </a:extLst>
          </p:cNvPr>
          <p:cNvSpPr txBox="1"/>
          <p:nvPr/>
        </p:nvSpPr>
        <p:spPr>
          <a:xfrm>
            <a:off x="8079341" y="4616747"/>
            <a:ext cx="3274458" cy="1384995"/>
          </a:xfrm>
          <a:prstGeom prst="rect">
            <a:avLst/>
          </a:prstGeom>
          <a:noFill/>
        </p:spPr>
        <p:txBody>
          <a:bodyPr wrap="square" rtlCol="0">
            <a:spAutoFit/>
          </a:bodyPr>
          <a:lstStyle/>
          <a:p>
            <a:pPr algn="ctr"/>
            <a:r>
              <a:rPr lang="en-US" sz="1400">
                <a:latin typeface="Roboto Medium" panose="02000000000000000000" pitchFamily="2" charset="0"/>
                <a:ea typeface="Roboto Medium" panose="02000000000000000000" pitchFamily="2" charset="0"/>
                <a:cs typeface="Roboto Medium" panose="02000000000000000000" pitchFamily="2" charset="0"/>
              </a:rPr>
              <a:t>On average,</a:t>
            </a:r>
            <a:br>
              <a:rPr lang="en-US" sz="1400">
                <a:latin typeface="Roboto Medium" panose="02000000000000000000" pitchFamily="2" charset="0"/>
                <a:ea typeface="Roboto Medium" panose="02000000000000000000" pitchFamily="2" charset="0"/>
                <a:cs typeface="Roboto Medium" panose="02000000000000000000" pitchFamily="2" charset="0"/>
              </a:rPr>
            </a:br>
            <a:r>
              <a:rPr lang="en-US" sz="2800" b="1">
                <a:solidFill>
                  <a:srgbClr val="13B74C"/>
                </a:solidFill>
                <a:latin typeface="Roboto Black" panose="02000000000000000000" pitchFamily="2" charset="0"/>
                <a:ea typeface="Roboto Black" panose="02000000000000000000" pitchFamily="2" charset="0"/>
                <a:cs typeface="Roboto Black" panose="02000000000000000000" pitchFamily="2" charset="0"/>
              </a:rPr>
              <a:t>1.8x</a:t>
            </a:r>
            <a:br>
              <a:rPr lang="en-US" sz="1400" b="1">
                <a:latin typeface="Roboto Black" panose="02000000000000000000" pitchFamily="2" charset="0"/>
                <a:ea typeface="Roboto Black" panose="02000000000000000000" pitchFamily="2" charset="0"/>
                <a:cs typeface="Roboto Black" panose="02000000000000000000" pitchFamily="2" charset="0"/>
              </a:rPr>
            </a:br>
            <a:r>
              <a:rPr lang="en-US" sz="1400">
                <a:latin typeface="Roboto Medium" panose="02000000000000000000" pitchFamily="2" charset="0"/>
                <a:ea typeface="Roboto Medium" panose="02000000000000000000" pitchFamily="2" charset="0"/>
                <a:cs typeface="Roboto Medium" panose="02000000000000000000" pitchFamily="2" charset="0"/>
              </a:rPr>
              <a:t>Increase in off-WAC discounting in first 3 years of Biosimilar Market Presence</a:t>
            </a:r>
          </a:p>
        </p:txBody>
      </p:sp>
    </p:spTree>
    <p:extLst>
      <p:ext uri="{BB962C8B-B14F-4D97-AF65-F5344CB8AC3E}">
        <p14:creationId xmlns:p14="http://schemas.microsoft.com/office/powerpoint/2010/main" val="4265834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7C4C-131C-C22C-E0D1-11CB44560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65189-1BEE-9A99-279C-756683A6C821}"/>
              </a:ext>
            </a:extLst>
          </p:cNvPr>
          <p:cNvSpPr>
            <a:spLocks noGrp="1"/>
          </p:cNvSpPr>
          <p:nvPr>
            <p:ph type="title"/>
          </p:nvPr>
        </p:nvSpPr>
        <p:spPr>
          <a:xfrm>
            <a:off x="838200" y="254543"/>
            <a:ext cx="10515600" cy="1815373"/>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Biosimilar Competition Can Lead to a “Race to the Bottom”</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b="1">
                <a:latin typeface="Roboto Black" panose="02000000000000000000" pitchFamily="2" charset="0"/>
                <a:ea typeface="Roboto Black" panose="02000000000000000000" pitchFamily="2" charset="0"/>
                <a:cs typeface="Roboto Black" panose="02000000000000000000" pitchFamily="2" charset="0"/>
              </a:rPr>
              <a:t>Second-to-Market Biosimilar Launched Within 3 Years of the First One Has Potential to Nearly Double the ASP Pressure</a:t>
            </a:r>
            <a:br>
              <a:rPr lang="en-US" sz="22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Further competition (3rd and later biosimilars) does increase ASP pressure, but marginal impact of further launches is lower than that of the first and second biosimilars</a:t>
            </a:r>
          </a:p>
        </p:txBody>
      </p:sp>
      <p:sp>
        <p:nvSpPr>
          <p:cNvPr id="4" name="TextBox 3">
            <a:extLst>
              <a:ext uri="{FF2B5EF4-FFF2-40B4-BE49-F238E27FC236}">
                <a16:creationId xmlns:a16="http://schemas.microsoft.com/office/drawing/2014/main" id="{164B101C-4AE5-751B-0077-123F5BDA13F7}"/>
              </a:ext>
            </a:extLst>
          </p:cNvPr>
          <p:cNvSpPr txBox="1"/>
          <p:nvPr/>
        </p:nvSpPr>
        <p:spPr>
          <a:xfrm>
            <a:off x="838200" y="6337393"/>
            <a:ext cx="8027020"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US Market Access Strategy Consulting analysis, CMS ASP Data, NSP Sales, Redbook WAC Data</a:t>
            </a:r>
          </a:p>
        </p:txBody>
      </p:sp>
      <p:graphicFrame>
        <p:nvGraphicFramePr>
          <p:cNvPr id="21" name="Chart 20">
            <a:extLst>
              <a:ext uri="{FF2B5EF4-FFF2-40B4-BE49-F238E27FC236}">
                <a16:creationId xmlns:a16="http://schemas.microsoft.com/office/drawing/2014/main" id="{944490E8-5563-C932-96E7-457F0A08A6AB}"/>
              </a:ext>
            </a:extLst>
          </p:cNvPr>
          <p:cNvGraphicFramePr/>
          <p:nvPr>
            <p:extLst>
              <p:ext uri="{D42A27DB-BD31-4B8C-83A1-F6EECF244321}">
                <p14:modId xmlns:p14="http://schemas.microsoft.com/office/powerpoint/2010/main" val="2032950929"/>
              </p:ext>
            </p:extLst>
          </p:nvPr>
        </p:nvGraphicFramePr>
        <p:xfrm>
          <a:off x="426679" y="2069917"/>
          <a:ext cx="8568206" cy="3782116"/>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09897518-58D3-6CD4-F528-4E696D37A16F}"/>
              </a:ext>
            </a:extLst>
          </p:cNvPr>
          <p:cNvSpPr txBox="1"/>
          <p:nvPr/>
        </p:nvSpPr>
        <p:spPr>
          <a:xfrm>
            <a:off x="2202646" y="5790472"/>
            <a:ext cx="546945" cy="246221"/>
          </a:xfrm>
          <a:prstGeom prst="rect">
            <a:avLst/>
          </a:prstGeom>
          <a:noFill/>
        </p:spPr>
        <p:txBody>
          <a:bodyPr wrap="none" rtlCol="0">
            <a:spAutoFit/>
          </a:bodyPr>
          <a:lstStyle/>
          <a:p>
            <a:pPr algn="ctr"/>
            <a:r>
              <a:rPr lang="en-US" sz="100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Year 1</a:t>
            </a:r>
          </a:p>
        </p:txBody>
      </p:sp>
      <p:sp>
        <p:nvSpPr>
          <p:cNvPr id="23" name="TextBox 22">
            <a:extLst>
              <a:ext uri="{FF2B5EF4-FFF2-40B4-BE49-F238E27FC236}">
                <a16:creationId xmlns:a16="http://schemas.microsoft.com/office/drawing/2014/main" id="{2179280E-49DA-BD2F-AA08-34CF6C0507C4}"/>
              </a:ext>
            </a:extLst>
          </p:cNvPr>
          <p:cNvSpPr txBox="1"/>
          <p:nvPr/>
        </p:nvSpPr>
        <p:spPr>
          <a:xfrm>
            <a:off x="4825306" y="5790472"/>
            <a:ext cx="546945" cy="246221"/>
          </a:xfrm>
          <a:prstGeom prst="rect">
            <a:avLst/>
          </a:prstGeom>
          <a:noFill/>
        </p:spPr>
        <p:txBody>
          <a:bodyPr wrap="none" rtlCol="0">
            <a:spAutoFit/>
          </a:bodyPr>
          <a:lstStyle/>
          <a:p>
            <a:pPr algn="ctr"/>
            <a:r>
              <a:rPr lang="en-US" sz="100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Year 2</a:t>
            </a:r>
          </a:p>
        </p:txBody>
      </p:sp>
      <p:sp>
        <p:nvSpPr>
          <p:cNvPr id="24" name="TextBox 23">
            <a:extLst>
              <a:ext uri="{FF2B5EF4-FFF2-40B4-BE49-F238E27FC236}">
                <a16:creationId xmlns:a16="http://schemas.microsoft.com/office/drawing/2014/main" id="{45C3088A-5DEC-B4A6-739B-CB010AB0EEB3}"/>
              </a:ext>
            </a:extLst>
          </p:cNvPr>
          <p:cNvSpPr txBox="1"/>
          <p:nvPr/>
        </p:nvSpPr>
        <p:spPr>
          <a:xfrm>
            <a:off x="7442047" y="5790472"/>
            <a:ext cx="546945" cy="246221"/>
          </a:xfrm>
          <a:prstGeom prst="rect">
            <a:avLst/>
          </a:prstGeom>
          <a:noFill/>
        </p:spPr>
        <p:txBody>
          <a:bodyPr wrap="none" rtlCol="0">
            <a:spAutoFit/>
          </a:bodyPr>
          <a:lstStyle/>
          <a:p>
            <a:pPr algn="ctr"/>
            <a:r>
              <a:rPr lang="en-US" sz="100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Year 3</a:t>
            </a:r>
          </a:p>
        </p:txBody>
      </p:sp>
      <p:graphicFrame>
        <p:nvGraphicFramePr>
          <p:cNvPr id="25" name="Table 24">
            <a:extLst>
              <a:ext uri="{FF2B5EF4-FFF2-40B4-BE49-F238E27FC236}">
                <a16:creationId xmlns:a16="http://schemas.microsoft.com/office/drawing/2014/main" id="{6E9211A7-5C8D-8B90-309C-3F345B2ECE5E}"/>
              </a:ext>
            </a:extLst>
          </p:cNvPr>
          <p:cNvGraphicFramePr>
            <a:graphicFrameLocks noGrp="1"/>
          </p:cNvGraphicFramePr>
          <p:nvPr>
            <p:extLst>
              <p:ext uri="{D42A27DB-BD31-4B8C-83A1-F6EECF244321}">
                <p14:modId xmlns:p14="http://schemas.microsoft.com/office/powerpoint/2010/main" val="3486910719"/>
              </p:ext>
            </p:extLst>
          </p:nvPr>
        </p:nvGraphicFramePr>
        <p:xfrm>
          <a:off x="8994885" y="3361628"/>
          <a:ext cx="2815396" cy="1652713"/>
        </p:xfrm>
        <a:graphic>
          <a:graphicData uri="http://schemas.openxmlformats.org/drawingml/2006/table">
            <a:tbl>
              <a:tblPr firstCol="1">
                <a:tableStyleId>{073A0DAA-6AF3-43AB-8588-CEC1D06C72B9}</a:tableStyleId>
              </a:tblPr>
              <a:tblGrid>
                <a:gridCol w="991368">
                  <a:extLst>
                    <a:ext uri="{9D8B030D-6E8A-4147-A177-3AD203B41FA5}">
                      <a16:colId xmlns:a16="http://schemas.microsoft.com/office/drawing/2014/main" val="3361992511"/>
                    </a:ext>
                  </a:extLst>
                </a:gridCol>
                <a:gridCol w="1824028">
                  <a:extLst>
                    <a:ext uri="{9D8B030D-6E8A-4147-A177-3AD203B41FA5}">
                      <a16:colId xmlns:a16="http://schemas.microsoft.com/office/drawing/2014/main" val="2530134367"/>
                    </a:ext>
                  </a:extLst>
                </a:gridCol>
              </a:tblGrid>
              <a:tr h="405339">
                <a:tc>
                  <a:txBody>
                    <a:bodyPr/>
                    <a:lstStyle/>
                    <a:p>
                      <a:pPr algn="ctr"/>
                      <a:r>
                        <a:rPr lang="en-US" sz="1100">
                          <a:latin typeface="Roboto Medium"/>
                          <a:ea typeface="Roboto Medium"/>
                          <a:cs typeface="Roboto Medium"/>
                        </a:rPr>
                        <a:t>1 Biosim</a:t>
                      </a:r>
                    </a:p>
                  </a:txBody>
                  <a:tcPr anchor="ctr">
                    <a:solidFill>
                      <a:srgbClr val="0083BF"/>
                    </a:solidFill>
                  </a:tcPr>
                </a:tc>
                <a:tc>
                  <a:txBody>
                    <a:bodyPr/>
                    <a:lstStyle/>
                    <a:p>
                      <a:r>
                        <a:rPr lang="en-US" sz="1100">
                          <a:latin typeface="Roboto Medium"/>
                          <a:ea typeface="Roboto Medium"/>
                          <a:cs typeface="Roboto Medium"/>
                        </a:rPr>
                        <a:t>Filgrastim, </a:t>
                      </a:r>
                      <a:r>
                        <a:rPr lang="en-US" sz="1100" kern="1200">
                          <a:solidFill>
                            <a:schemeClr val="dk1"/>
                          </a:solidFill>
                          <a:latin typeface="Roboto Medium"/>
                          <a:ea typeface="Roboto Medium"/>
                          <a:cs typeface="Roboto Medium"/>
                        </a:rPr>
                        <a:t>Epoetin Alfa</a:t>
                      </a:r>
                      <a:endParaRPr lang="en-US" sz="1100">
                        <a:latin typeface="Roboto Medium"/>
                        <a:ea typeface="Roboto Medium"/>
                        <a:cs typeface="Roboto Medium"/>
                      </a:endParaRPr>
                    </a:p>
                  </a:txBody>
                  <a:tcPr anchor="ctr">
                    <a:solidFill>
                      <a:schemeClr val="accent4">
                        <a:lumMod val="20000"/>
                        <a:lumOff val="80000"/>
                      </a:schemeClr>
                    </a:solidFill>
                  </a:tcPr>
                </a:tc>
                <a:extLst>
                  <a:ext uri="{0D108BD9-81ED-4DB2-BD59-A6C34878D82A}">
                    <a16:rowId xmlns:a16="http://schemas.microsoft.com/office/drawing/2014/main" val="3731215286"/>
                  </a:ext>
                </a:extLst>
              </a:tr>
              <a:tr h="623687">
                <a:tc>
                  <a:txBody>
                    <a:bodyPr/>
                    <a:lstStyle/>
                    <a:p>
                      <a:pPr algn="ctr"/>
                      <a:r>
                        <a:rPr lang="en-US" sz="1100">
                          <a:latin typeface="Roboto Medium"/>
                          <a:ea typeface="Roboto Medium"/>
                          <a:cs typeface="Roboto Medium"/>
                        </a:rPr>
                        <a:t>2 Biosims</a:t>
                      </a:r>
                    </a:p>
                  </a:txBody>
                  <a:tcPr anchor="ctr">
                    <a:solidFill>
                      <a:srgbClr val="0083B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latin typeface="Roboto Medium"/>
                          <a:ea typeface="Roboto Medium"/>
                          <a:cs typeface="Roboto Medium"/>
                        </a:rPr>
                        <a:t>Infliximab, Bevacizumab, Ranibizumab</a:t>
                      </a:r>
                    </a:p>
                  </a:txBody>
                  <a:tcPr anchor="ctr">
                    <a:solidFill>
                      <a:schemeClr val="accent4">
                        <a:lumMod val="20000"/>
                        <a:lumOff val="80000"/>
                      </a:schemeClr>
                    </a:solidFill>
                  </a:tcPr>
                </a:tc>
                <a:extLst>
                  <a:ext uri="{0D108BD9-81ED-4DB2-BD59-A6C34878D82A}">
                    <a16:rowId xmlns:a16="http://schemas.microsoft.com/office/drawing/2014/main" val="2373391941"/>
                  </a:ext>
                </a:extLst>
              </a:tr>
              <a:tr h="623687">
                <a:tc>
                  <a:txBody>
                    <a:bodyPr/>
                    <a:lstStyle/>
                    <a:p>
                      <a:pPr algn="ctr"/>
                      <a:r>
                        <a:rPr lang="en-US" sz="1100">
                          <a:latin typeface="Roboto Medium"/>
                          <a:ea typeface="Roboto Medium"/>
                          <a:cs typeface="Roboto Medium"/>
                        </a:rPr>
                        <a:t>3+ Biosims</a:t>
                      </a:r>
                    </a:p>
                  </a:txBody>
                  <a:tcPr anchor="ctr">
                    <a:solidFill>
                      <a:srgbClr val="0083BF"/>
                    </a:solidFill>
                  </a:tcPr>
                </a:tc>
                <a:tc>
                  <a:txBody>
                    <a:bodyPr/>
                    <a:lstStyle/>
                    <a:p>
                      <a:r>
                        <a:rPr lang="en-US" sz="1100" kern="1200">
                          <a:solidFill>
                            <a:schemeClr val="dk1"/>
                          </a:solidFill>
                          <a:latin typeface="Roboto Medium"/>
                          <a:ea typeface="Roboto Medium"/>
                          <a:cs typeface="Roboto Medium"/>
                        </a:rPr>
                        <a:t>Pegfilgrastim*, Trastuzumab, Rituximab*</a:t>
                      </a:r>
                    </a:p>
                  </a:txBody>
                  <a:tcPr anchor="ctr">
                    <a:solidFill>
                      <a:schemeClr val="accent4">
                        <a:lumMod val="20000"/>
                        <a:lumOff val="80000"/>
                      </a:schemeClr>
                    </a:solidFill>
                  </a:tcPr>
                </a:tc>
                <a:extLst>
                  <a:ext uri="{0D108BD9-81ED-4DB2-BD59-A6C34878D82A}">
                    <a16:rowId xmlns:a16="http://schemas.microsoft.com/office/drawing/2014/main" val="3566516126"/>
                  </a:ext>
                </a:extLst>
              </a:tr>
            </a:tbl>
          </a:graphicData>
        </a:graphic>
      </p:graphicFrame>
      <p:sp>
        <p:nvSpPr>
          <p:cNvPr id="26" name="TextBox 25">
            <a:extLst>
              <a:ext uri="{FF2B5EF4-FFF2-40B4-BE49-F238E27FC236}">
                <a16:creationId xmlns:a16="http://schemas.microsoft.com/office/drawing/2014/main" id="{4D7029F9-3E90-6531-B052-55B9EEA24CCE}"/>
              </a:ext>
            </a:extLst>
          </p:cNvPr>
          <p:cNvSpPr txBox="1"/>
          <p:nvPr/>
        </p:nvSpPr>
        <p:spPr>
          <a:xfrm>
            <a:off x="8994885" y="5181410"/>
            <a:ext cx="1079142" cy="246221"/>
          </a:xfrm>
          <a:prstGeom prst="rect">
            <a:avLst/>
          </a:prstGeom>
          <a:noFill/>
        </p:spPr>
        <p:txBody>
          <a:bodyPr wrap="none" rtlCol="0">
            <a:spAutoFit/>
          </a:bodyPr>
          <a:lstStyle/>
          <a:p>
            <a:r>
              <a:rPr lang="en-US" sz="100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 of Biosimilars</a:t>
            </a:r>
          </a:p>
        </p:txBody>
      </p:sp>
      <p:sp>
        <p:nvSpPr>
          <p:cNvPr id="27" name="TextBox 26">
            <a:extLst>
              <a:ext uri="{FF2B5EF4-FFF2-40B4-BE49-F238E27FC236}">
                <a16:creationId xmlns:a16="http://schemas.microsoft.com/office/drawing/2014/main" id="{5562E847-2E5F-8B7D-0CBA-1C5E97B801E9}"/>
              </a:ext>
            </a:extLst>
          </p:cNvPr>
          <p:cNvSpPr txBox="1"/>
          <p:nvPr/>
        </p:nvSpPr>
        <p:spPr>
          <a:xfrm>
            <a:off x="8994885" y="5594701"/>
            <a:ext cx="1490663" cy="400110"/>
          </a:xfrm>
          <a:prstGeom prst="rect">
            <a:avLst/>
          </a:prstGeom>
          <a:noFill/>
        </p:spPr>
        <p:txBody>
          <a:bodyPr wrap="square" rtlCol="0">
            <a:spAutoFit/>
          </a:bodyPr>
          <a:lstStyle/>
          <a:p>
            <a:r>
              <a:rPr lang="en-US" sz="100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Time Since Launch of First Biosimilar</a:t>
            </a:r>
          </a:p>
        </p:txBody>
      </p:sp>
      <p:cxnSp>
        <p:nvCxnSpPr>
          <p:cNvPr id="33" name="Elbow Connector 32">
            <a:extLst>
              <a:ext uri="{FF2B5EF4-FFF2-40B4-BE49-F238E27FC236}">
                <a16:creationId xmlns:a16="http://schemas.microsoft.com/office/drawing/2014/main" id="{62CA8C4C-4757-F329-EB43-AA4582DFCE0F}"/>
              </a:ext>
            </a:extLst>
          </p:cNvPr>
          <p:cNvCxnSpPr>
            <a:cxnSpLocks/>
          </p:cNvCxnSpPr>
          <p:nvPr/>
        </p:nvCxnSpPr>
        <p:spPr>
          <a:xfrm rot="5400000" flipH="1" flipV="1">
            <a:off x="2100182" y="3143026"/>
            <a:ext cx="12700" cy="571949"/>
          </a:xfrm>
          <a:prstGeom prst="bentConnector3">
            <a:avLst>
              <a:gd name="adj1" fmla="val 2948937"/>
            </a:avLst>
          </a:prstGeom>
          <a:ln>
            <a:solidFill>
              <a:srgbClr val="0083BF"/>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300B9EF-A664-308A-96B7-98FC47AE7DF9}"/>
              </a:ext>
            </a:extLst>
          </p:cNvPr>
          <p:cNvSpPr txBox="1"/>
          <p:nvPr/>
        </p:nvSpPr>
        <p:spPr>
          <a:xfrm>
            <a:off x="1762192" y="2921748"/>
            <a:ext cx="657918" cy="276999"/>
          </a:xfrm>
          <a:prstGeom prst="rect">
            <a:avLst/>
          </a:prstGeom>
          <a:solidFill>
            <a:schemeClr val="bg1"/>
          </a:solidFill>
        </p:spPr>
        <p:txBody>
          <a:bodyPr wrap="square" rtlCol="0">
            <a:spAutoFit/>
          </a:bodyPr>
          <a:lstStyle/>
          <a:p>
            <a:pPr algn="ctr"/>
            <a:r>
              <a:rPr lang="en-US" sz="12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+29%</a:t>
            </a:r>
          </a:p>
        </p:txBody>
      </p:sp>
      <p:cxnSp>
        <p:nvCxnSpPr>
          <p:cNvPr id="39" name="Elbow Connector 38">
            <a:extLst>
              <a:ext uri="{FF2B5EF4-FFF2-40B4-BE49-F238E27FC236}">
                <a16:creationId xmlns:a16="http://schemas.microsoft.com/office/drawing/2014/main" id="{7DF482EB-3455-37DF-33F0-E2D8EE0CDB91}"/>
              </a:ext>
            </a:extLst>
          </p:cNvPr>
          <p:cNvCxnSpPr>
            <a:cxnSpLocks/>
          </p:cNvCxnSpPr>
          <p:nvPr/>
        </p:nvCxnSpPr>
        <p:spPr>
          <a:xfrm rot="5400000" flipH="1" flipV="1">
            <a:off x="2825636" y="3136922"/>
            <a:ext cx="12700" cy="584156"/>
          </a:xfrm>
          <a:prstGeom prst="bentConnector3">
            <a:avLst>
              <a:gd name="adj1" fmla="val 2948937"/>
            </a:avLst>
          </a:prstGeom>
          <a:ln>
            <a:solidFill>
              <a:srgbClr val="0083BF"/>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FBC23A1-F347-4A92-4E0A-269DC3AE5920}"/>
              </a:ext>
            </a:extLst>
          </p:cNvPr>
          <p:cNvSpPr txBox="1"/>
          <p:nvPr/>
        </p:nvSpPr>
        <p:spPr>
          <a:xfrm>
            <a:off x="2511222" y="2921748"/>
            <a:ext cx="657918" cy="276999"/>
          </a:xfrm>
          <a:prstGeom prst="rect">
            <a:avLst/>
          </a:prstGeom>
          <a:solidFill>
            <a:schemeClr val="bg1"/>
          </a:solidFill>
        </p:spPr>
        <p:txBody>
          <a:bodyPr wrap="square" rtlCol="0">
            <a:spAutoFit/>
          </a:bodyPr>
          <a:lstStyle/>
          <a:p>
            <a:pPr algn="ctr"/>
            <a:r>
              <a:rPr lang="en-US" sz="12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+58%</a:t>
            </a:r>
          </a:p>
        </p:txBody>
      </p:sp>
      <p:cxnSp>
        <p:nvCxnSpPr>
          <p:cNvPr id="51" name="Elbow Connector 50">
            <a:extLst>
              <a:ext uri="{FF2B5EF4-FFF2-40B4-BE49-F238E27FC236}">
                <a16:creationId xmlns:a16="http://schemas.microsoft.com/office/drawing/2014/main" id="{9978DEAC-6B3C-3470-33F4-8DD8D29D59A8}"/>
              </a:ext>
            </a:extLst>
          </p:cNvPr>
          <p:cNvCxnSpPr>
            <a:cxnSpLocks/>
          </p:cNvCxnSpPr>
          <p:nvPr/>
        </p:nvCxnSpPr>
        <p:spPr>
          <a:xfrm rot="5400000" flipH="1" flipV="1">
            <a:off x="4716923" y="3143026"/>
            <a:ext cx="12700" cy="571949"/>
          </a:xfrm>
          <a:prstGeom prst="bentConnector3">
            <a:avLst>
              <a:gd name="adj1" fmla="val 2948937"/>
            </a:avLst>
          </a:prstGeom>
          <a:ln>
            <a:solidFill>
              <a:srgbClr val="0083BF"/>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B3ED682F-B041-D226-D952-38C4532D8A42}"/>
              </a:ext>
            </a:extLst>
          </p:cNvPr>
          <p:cNvSpPr txBox="1"/>
          <p:nvPr/>
        </p:nvSpPr>
        <p:spPr>
          <a:xfrm>
            <a:off x="4378933" y="2921748"/>
            <a:ext cx="657918" cy="276999"/>
          </a:xfrm>
          <a:prstGeom prst="rect">
            <a:avLst/>
          </a:prstGeom>
          <a:solidFill>
            <a:schemeClr val="bg1"/>
          </a:solidFill>
        </p:spPr>
        <p:txBody>
          <a:bodyPr wrap="square" rtlCol="0">
            <a:spAutoFit/>
          </a:bodyPr>
          <a:lstStyle/>
          <a:p>
            <a:pPr algn="ctr"/>
            <a:r>
              <a:rPr lang="en-US" sz="12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+37%</a:t>
            </a:r>
          </a:p>
        </p:txBody>
      </p:sp>
      <p:cxnSp>
        <p:nvCxnSpPr>
          <p:cNvPr id="53" name="Elbow Connector 52">
            <a:extLst>
              <a:ext uri="{FF2B5EF4-FFF2-40B4-BE49-F238E27FC236}">
                <a16:creationId xmlns:a16="http://schemas.microsoft.com/office/drawing/2014/main" id="{487846DE-9652-2966-CEC3-823379465AD5}"/>
              </a:ext>
            </a:extLst>
          </p:cNvPr>
          <p:cNvCxnSpPr>
            <a:cxnSpLocks/>
          </p:cNvCxnSpPr>
          <p:nvPr/>
        </p:nvCxnSpPr>
        <p:spPr>
          <a:xfrm rot="5400000" flipH="1" flipV="1">
            <a:off x="5442377" y="3136922"/>
            <a:ext cx="12700" cy="584156"/>
          </a:xfrm>
          <a:prstGeom prst="bentConnector3">
            <a:avLst>
              <a:gd name="adj1" fmla="val 2948937"/>
            </a:avLst>
          </a:prstGeom>
          <a:ln>
            <a:solidFill>
              <a:srgbClr val="0083BF"/>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A5EA169B-6356-C134-3E7A-96ED907DE5D0}"/>
              </a:ext>
            </a:extLst>
          </p:cNvPr>
          <p:cNvSpPr txBox="1"/>
          <p:nvPr/>
        </p:nvSpPr>
        <p:spPr>
          <a:xfrm>
            <a:off x="5127963" y="2921748"/>
            <a:ext cx="657918" cy="276999"/>
          </a:xfrm>
          <a:prstGeom prst="rect">
            <a:avLst/>
          </a:prstGeom>
          <a:solidFill>
            <a:schemeClr val="bg1"/>
          </a:solidFill>
        </p:spPr>
        <p:txBody>
          <a:bodyPr wrap="square" rtlCol="0">
            <a:spAutoFit/>
          </a:bodyPr>
          <a:lstStyle/>
          <a:p>
            <a:pPr algn="ctr"/>
            <a:r>
              <a:rPr lang="en-US" sz="12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+20%</a:t>
            </a:r>
          </a:p>
        </p:txBody>
      </p:sp>
      <p:cxnSp>
        <p:nvCxnSpPr>
          <p:cNvPr id="63" name="Elbow Connector 62">
            <a:extLst>
              <a:ext uri="{FF2B5EF4-FFF2-40B4-BE49-F238E27FC236}">
                <a16:creationId xmlns:a16="http://schemas.microsoft.com/office/drawing/2014/main" id="{1D277B67-CC5B-9744-5E9C-90F09E7DBC14}"/>
              </a:ext>
            </a:extLst>
          </p:cNvPr>
          <p:cNvCxnSpPr>
            <a:cxnSpLocks/>
          </p:cNvCxnSpPr>
          <p:nvPr/>
        </p:nvCxnSpPr>
        <p:spPr>
          <a:xfrm rot="5400000" flipH="1" flipV="1">
            <a:off x="7323936" y="3143026"/>
            <a:ext cx="12700" cy="571949"/>
          </a:xfrm>
          <a:prstGeom prst="bentConnector3">
            <a:avLst>
              <a:gd name="adj1" fmla="val 2948937"/>
            </a:avLst>
          </a:prstGeom>
          <a:ln>
            <a:solidFill>
              <a:srgbClr val="0083BF"/>
            </a:solidFill>
            <a:tailEnd type="triangle"/>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63A0C185-E089-FF9F-C735-36B4EE6AD164}"/>
              </a:ext>
            </a:extLst>
          </p:cNvPr>
          <p:cNvSpPr txBox="1"/>
          <p:nvPr/>
        </p:nvSpPr>
        <p:spPr>
          <a:xfrm>
            <a:off x="6985946" y="2921748"/>
            <a:ext cx="657918" cy="276999"/>
          </a:xfrm>
          <a:prstGeom prst="rect">
            <a:avLst/>
          </a:prstGeom>
          <a:solidFill>
            <a:schemeClr val="bg1"/>
          </a:solidFill>
        </p:spPr>
        <p:txBody>
          <a:bodyPr wrap="square" rtlCol="0">
            <a:spAutoFit/>
          </a:bodyPr>
          <a:lstStyle/>
          <a:p>
            <a:pPr algn="ctr"/>
            <a:r>
              <a:rPr lang="en-US" sz="12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+75%</a:t>
            </a:r>
          </a:p>
        </p:txBody>
      </p:sp>
      <p:cxnSp>
        <p:nvCxnSpPr>
          <p:cNvPr id="65" name="Elbow Connector 64">
            <a:extLst>
              <a:ext uri="{FF2B5EF4-FFF2-40B4-BE49-F238E27FC236}">
                <a16:creationId xmlns:a16="http://schemas.microsoft.com/office/drawing/2014/main" id="{C458BCEC-070A-B207-6FC9-ADF197E69A7C}"/>
              </a:ext>
            </a:extLst>
          </p:cNvPr>
          <p:cNvCxnSpPr>
            <a:cxnSpLocks/>
          </p:cNvCxnSpPr>
          <p:nvPr/>
        </p:nvCxnSpPr>
        <p:spPr>
          <a:xfrm rot="5400000" flipH="1" flipV="1">
            <a:off x="8049390" y="3136922"/>
            <a:ext cx="12700" cy="584156"/>
          </a:xfrm>
          <a:prstGeom prst="bentConnector3">
            <a:avLst>
              <a:gd name="adj1" fmla="val 2948937"/>
            </a:avLst>
          </a:prstGeom>
          <a:ln>
            <a:solidFill>
              <a:srgbClr val="0083BF"/>
            </a:solidFill>
            <a:tailEnd type="triangle"/>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814B5B57-9F62-F847-567E-7BE259312FA5}"/>
              </a:ext>
            </a:extLst>
          </p:cNvPr>
          <p:cNvSpPr txBox="1"/>
          <p:nvPr/>
        </p:nvSpPr>
        <p:spPr>
          <a:xfrm>
            <a:off x="7734976" y="2921748"/>
            <a:ext cx="657918" cy="276999"/>
          </a:xfrm>
          <a:prstGeom prst="rect">
            <a:avLst/>
          </a:prstGeom>
          <a:solidFill>
            <a:schemeClr val="bg1"/>
          </a:solidFill>
        </p:spPr>
        <p:txBody>
          <a:bodyPr wrap="square" rtlCol="0">
            <a:spAutoFit/>
          </a:bodyPr>
          <a:lstStyle/>
          <a:p>
            <a:pPr algn="ctr"/>
            <a:r>
              <a:rPr lang="en-US" sz="12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+19%</a:t>
            </a:r>
          </a:p>
        </p:txBody>
      </p:sp>
    </p:spTree>
    <p:extLst>
      <p:ext uri="{BB962C8B-B14F-4D97-AF65-F5344CB8AC3E}">
        <p14:creationId xmlns:p14="http://schemas.microsoft.com/office/powerpoint/2010/main" val="670727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99">
            <a:extLst>
              <a:ext uri="{FF2B5EF4-FFF2-40B4-BE49-F238E27FC236}">
                <a16:creationId xmlns:a16="http://schemas.microsoft.com/office/drawing/2014/main" id="{C470C1CC-13AD-DCBF-414E-5E743A6A17BF}"/>
              </a:ext>
            </a:extLst>
          </p:cNvPr>
          <p:cNvSpPr/>
          <p:nvPr/>
        </p:nvSpPr>
        <p:spPr>
          <a:xfrm>
            <a:off x="381720" y="1584640"/>
            <a:ext cx="3505947" cy="4029696"/>
          </a:xfrm>
          <a:prstGeom prst="roundRect">
            <a:avLst>
              <a:gd name="adj" fmla="val 4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a:extLst>
              <a:ext uri="{FF2B5EF4-FFF2-40B4-BE49-F238E27FC236}">
                <a16:creationId xmlns:a16="http://schemas.microsoft.com/office/drawing/2014/main" id="{C6BEC994-4845-610A-2C90-7D61E5408FB2}"/>
              </a:ext>
            </a:extLst>
          </p:cNvPr>
          <p:cNvSpPr/>
          <p:nvPr/>
        </p:nvSpPr>
        <p:spPr>
          <a:xfrm>
            <a:off x="7929149" y="1584640"/>
            <a:ext cx="3880184" cy="4029696"/>
          </a:xfrm>
          <a:prstGeom prst="roundRect">
            <a:avLst>
              <a:gd name="adj" fmla="val 4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a:extLst>
              <a:ext uri="{FF2B5EF4-FFF2-40B4-BE49-F238E27FC236}">
                <a16:creationId xmlns:a16="http://schemas.microsoft.com/office/drawing/2014/main" id="{9B8DB1DA-B442-74BE-EF96-533A97392EFE}"/>
              </a:ext>
            </a:extLst>
          </p:cNvPr>
          <p:cNvSpPr/>
          <p:nvPr/>
        </p:nvSpPr>
        <p:spPr>
          <a:xfrm>
            <a:off x="4024806" y="1584640"/>
            <a:ext cx="3796233" cy="4029696"/>
          </a:xfrm>
          <a:prstGeom prst="roundRect">
            <a:avLst>
              <a:gd name="adj" fmla="val 4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389764" y="211237"/>
            <a:ext cx="11802235" cy="1219515"/>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While the Launch of Co-branded Treatments Grew Biosimilar Use in 2024–Q2, PBMs Continue to Play a Large Role in Patient Access to Biosimilars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1900">
                <a:latin typeface="Roboto Medium" panose="02000000000000000000" pitchFamily="2" charset="0"/>
                <a:ea typeface="Roboto Medium" panose="02000000000000000000" pitchFamily="2" charset="0"/>
                <a:cs typeface="Roboto Medium" panose="02000000000000000000" pitchFamily="2" charset="0"/>
              </a:rPr>
              <a:t>Most Biosimilar Growth Can Be Attributed to Co-Branded </a:t>
            </a:r>
            <a:r>
              <a:rPr lang="en-US" sz="1900" err="1">
                <a:latin typeface="Roboto Medium" panose="02000000000000000000" pitchFamily="2" charset="0"/>
                <a:ea typeface="Roboto Medium" panose="02000000000000000000" pitchFamily="2" charset="0"/>
                <a:cs typeface="Roboto Medium" panose="02000000000000000000" pitchFamily="2" charset="0"/>
              </a:rPr>
              <a:t>Hyrimoz</a:t>
            </a:r>
            <a:r>
              <a:rPr lang="en-US" sz="1900">
                <a:latin typeface="Roboto Medium" panose="02000000000000000000" pitchFamily="2" charset="0"/>
                <a:ea typeface="Roboto Medium" panose="02000000000000000000" pitchFamily="2" charset="0"/>
                <a:cs typeface="Roboto Medium" panose="02000000000000000000" pitchFamily="2" charset="0"/>
              </a:rPr>
              <a:t>, and Volume Still Trails AbbVie’s Imm. Portfolio</a:t>
            </a:r>
          </a:p>
        </p:txBody>
      </p:sp>
      <p:sp>
        <p:nvSpPr>
          <p:cNvPr id="3" name="TextBox 2">
            <a:extLst>
              <a:ext uri="{FF2B5EF4-FFF2-40B4-BE49-F238E27FC236}">
                <a16:creationId xmlns:a16="http://schemas.microsoft.com/office/drawing/2014/main" id="{1DEAE530-B861-A644-A22B-E1CD27FA2F7E}"/>
              </a:ext>
            </a:extLst>
          </p:cNvPr>
          <p:cNvSpPr txBox="1"/>
          <p:nvPr/>
        </p:nvSpPr>
        <p:spPr>
          <a:xfrm>
            <a:off x="838200" y="6123801"/>
            <a:ext cx="6716485"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LAAD 3.0, US Market Access Strategy Consulting analysis.</a:t>
            </a:r>
          </a:p>
        </p:txBody>
      </p:sp>
      <p:sp>
        <p:nvSpPr>
          <p:cNvPr id="82" name="Rectangle 81">
            <a:extLst>
              <a:ext uri="{FF2B5EF4-FFF2-40B4-BE49-F238E27FC236}">
                <a16:creationId xmlns:a16="http://schemas.microsoft.com/office/drawing/2014/main" id="{2A3A33B4-338E-79EA-F75D-C5E74D362672}"/>
              </a:ext>
            </a:extLst>
          </p:cNvPr>
          <p:cNvSpPr/>
          <p:nvPr>
            <p:custDataLst>
              <p:tags r:id="rId1"/>
            </p:custDataLst>
          </p:nvPr>
        </p:nvSpPr>
        <p:spPr bwMode="auto">
          <a:xfrm>
            <a:off x="4854479" y="5614336"/>
            <a:ext cx="37465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endParaRPr lang="en-US" sz="1000">
              <a:solidFill>
                <a:schemeClr val="tx1"/>
              </a:solidFill>
            </a:endParaRPr>
          </a:p>
        </p:txBody>
      </p:sp>
      <p:graphicFrame>
        <p:nvGraphicFramePr>
          <p:cNvPr id="4" name="Chart 3">
            <a:extLst>
              <a:ext uri="{FF2B5EF4-FFF2-40B4-BE49-F238E27FC236}">
                <a16:creationId xmlns:a16="http://schemas.microsoft.com/office/drawing/2014/main" id="{223A5AED-8F0F-8C0B-3542-C526B38DE1E0}"/>
              </a:ext>
            </a:extLst>
          </p:cNvPr>
          <p:cNvGraphicFramePr/>
          <p:nvPr>
            <p:extLst>
              <p:ext uri="{D42A27DB-BD31-4B8C-83A1-F6EECF244321}">
                <p14:modId xmlns:p14="http://schemas.microsoft.com/office/powerpoint/2010/main" val="3065807692"/>
              </p:ext>
            </p:extLst>
          </p:nvPr>
        </p:nvGraphicFramePr>
        <p:xfrm>
          <a:off x="4099605" y="2099387"/>
          <a:ext cx="3566020" cy="3375839"/>
        </p:xfrm>
        <a:graphic>
          <a:graphicData uri="http://schemas.openxmlformats.org/drawingml/2006/chart">
            <c:chart xmlns:c="http://schemas.openxmlformats.org/drawingml/2006/chart" xmlns:r="http://schemas.openxmlformats.org/officeDocument/2006/relationships" r:id="rId4"/>
          </a:graphicData>
        </a:graphic>
      </p:graphicFrame>
      <p:grpSp>
        <p:nvGrpSpPr>
          <p:cNvPr id="94" name="Group 93">
            <a:extLst>
              <a:ext uri="{FF2B5EF4-FFF2-40B4-BE49-F238E27FC236}">
                <a16:creationId xmlns:a16="http://schemas.microsoft.com/office/drawing/2014/main" id="{2AC3D02C-DC3F-2EB9-A787-5691CA348BE5}"/>
              </a:ext>
            </a:extLst>
          </p:cNvPr>
          <p:cNvGrpSpPr/>
          <p:nvPr/>
        </p:nvGrpSpPr>
        <p:grpSpPr>
          <a:xfrm>
            <a:off x="7780832" y="2099387"/>
            <a:ext cx="3913294" cy="3449862"/>
            <a:chOff x="7722776" y="2177144"/>
            <a:chExt cx="3913294" cy="3449862"/>
          </a:xfrm>
        </p:grpSpPr>
        <p:graphicFrame>
          <p:nvGraphicFramePr>
            <p:cNvPr id="6" name="Chart 5">
              <a:extLst>
                <a:ext uri="{FF2B5EF4-FFF2-40B4-BE49-F238E27FC236}">
                  <a16:creationId xmlns:a16="http://schemas.microsoft.com/office/drawing/2014/main" id="{E95FEF90-7327-E0D9-0674-515DD0A19409}"/>
                </a:ext>
              </a:extLst>
            </p:cNvPr>
            <p:cNvGraphicFramePr/>
            <p:nvPr>
              <p:extLst>
                <p:ext uri="{D42A27DB-BD31-4B8C-83A1-F6EECF244321}">
                  <p14:modId xmlns:p14="http://schemas.microsoft.com/office/powerpoint/2010/main" val="3888022393"/>
                </p:ext>
              </p:extLst>
            </p:nvPr>
          </p:nvGraphicFramePr>
          <p:xfrm>
            <a:off x="7722776" y="2177144"/>
            <a:ext cx="3913294" cy="3449862"/>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38670C5F-53F6-4B37-40C6-B674618DEDAF}"/>
                </a:ext>
              </a:extLst>
            </p:cNvPr>
            <p:cNvSpPr txBox="1"/>
            <p:nvPr/>
          </p:nvSpPr>
          <p:spPr>
            <a:xfrm>
              <a:off x="8620487" y="2685856"/>
              <a:ext cx="593432" cy="246221"/>
            </a:xfrm>
            <a:prstGeom prst="rect">
              <a:avLst/>
            </a:prstGeom>
            <a:noFill/>
          </p:spPr>
          <p:txBody>
            <a:bodyPr wrap="none" rtlCol="0">
              <a:spAutoFit/>
            </a:bodyPr>
            <a:lstStyle/>
            <a:p>
              <a:r>
                <a:rPr lang="en-US" sz="10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2,822K</a:t>
              </a:r>
            </a:p>
          </p:txBody>
        </p:sp>
        <p:sp>
          <p:nvSpPr>
            <p:cNvPr id="88" name="TextBox 87">
              <a:extLst>
                <a:ext uri="{FF2B5EF4-FFF2-40B4-BE49-F238E27FC236}">
                  <a16:creationId xmlns:a16="http://schemas.microsoft.com/office/drawing/2014/main" id="{97969AFE-D513-90B1-A3BE-088C7F868BEF}"/>
                </a:ext>
              </a:extLst>
            </p:cNvPr>
            <p:cNvSpPr txBox="1"/>
            <p:nvPr/>
          </p:nvSpPr>
          <p:spPr>
            <a:xfrm>
              <a:off x="9355758" y="2685856"/>
              <a:ext cx="593432" cy="246221"/>
            </a:xfrm>
            <a:prstGeom prst="rect">
              <a:avLst/>
            </a:prstGeom>
            <a:noFill/>
          </p:spPr>
          <p:txBody>
            <a:bodyPr wrap="none" rtlCol="0">
              <a:spAutoFit/>
            </a:bodyPr>
            <a:lstStyle/>
            <a:p>
              <a:r>
                <a:rPr lang="en-US" sz="10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3,155K</a:t>
              </a:r>
            </a:p>
          </p:txBody>
        </p:sp>
        <p:sp>
          <p:nvSpPr>
            <p:cNvPr id="89" name="TextBox 88">
              <a:extLst>
                <a:ext uri="{FF2B5EF4-FFF2-40B4-BE49-F238E27FC236}">
                  <a16:creationId xmlns:a16="http://schemas.microsoft.com/office/drawing/2014/main" id="{15BA8F91-8A41-4226-469F-5D8D936A6345}"/>
                </a:ext>
              </a:extLst>
            </p:cNvPr>
            <p:cNvSpPr txBox="1"/>
            <p:nvPr/>
          </p:nvSpPr>
          <p:spPr>
            <a:xfrm>
              <a:off x="10091029" y="2685856"/>
              <a:ext cx="593432" cy="246221"/>
            </a:xfrm>
            <a:prstGeom prst="rect">
              <a:avLst/>
            </a:prstGeom>
            <a:noFill/>
          </p:spPr>
          <p:txBody>
            <a:bodyPr wrap="none" rtlCol="0">
              <a:spAutoFit/>
            </a:bodyPr>
            <a:lstStyle/>
            <a:p>
              <a:r>
                <a:rPr lang="en-US" sz="10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3,667K</a:t>
              </a:r>
            </a:p>
          </p:txBody>
        </p:sp>
        <p:sp>
          <p:nvSpPr>
            <p:cNvPr id="90" name="TextBox 89">
              <a:extLst>
                <a:ext uri="{FF2B5EF4-FFF2-40B4-BE49-F238E27FC236}">
                  <a16:creationId xmlns:a16="http://schemas.microsoft.com/office/drawing/2014/main" id="{CE2ED732-44DD-A2E1-D309-055A5B34FF0E}"/>
                </a:ext>
              </a:extLst>
            </p:cNvPr>
            <p:cNvSpPr txBox="1"/>
            <p:nvPr/>
          </p:nvSpPr>
          <p:spPr>
            <a:xfrm>
              <a:off x="10826300" y="2685856"/>
              <a:ext cx="593432" cy="246221"/>
            </a:xfrm>
            <a:prstGeom prst="rect">
              <a:avLst/>
            </a:prstGeom>
            <a:noFill/>
          </p:spPr>
          <p:txBody>
            <a:bodyPr wrap="none" rtlCol="0">
              <a:spAutoFit/>
            </a:bodyPr>
            <a:lstStyle/>
            <a:p>
              <a:r>
                <a:rPr lang="en-US" sz="1000" b="1">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rPr>
                <a:t>1,478K</a:t>
              </a:r>
            </a:p>
          </p:txBody>
        </p:sp>
      </p:grpSp>
      <p:sp>
        <p:nvSpPr>
          <p:cNvPr id="92" name="Rectangle: Rounded Corners 171">
            <a:extLst>
              <a:ext uri="{FF2B5EF4-FFF2-40B4-BE49-F238E27FC236}">
                <a16:creationId xmlns:a16="http://schemas.microsoft.com/office/drawing/2014/main" id="{7B1C99B8-A07D-4FE6-8C47-884E0DBA41EA}"/>
              </a:ext>
            </a:extLst>
          </p:cNvPr>
          <p:cNvSpPr/>
          <p:nvPr/>
        </p:nvSpPr>
        <p:spPr>
          <a:xfrm>
            <a:off x="7929149" y="1430752"/>
            <a:ext cx="3873086" cy="603548"/>
          </a:xfrm>
          <a:prstGeom prst="rect">
            <a:avLst/>
          </a:prstGeom>
          <a:solidFill>
            <a:srgbClr val="F04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Product Hopping Outpaces Biosimilars</a:t>
            </a:r>
          </a:p>
        </p:txBody>
      </p:sp>
      <p:sp>
        <p:nvSpPr>
          <p:cNvPr id="95" name="Rectangle: Rounded Corners 171">
            <a:extLst>
              <a:ext uri="{FF2B5EF4-FFF2-40B4-BE49-F238E27FC236}">
                <a16:creationId xmlns:a16="http://schemas.microsoft.com/office/drawing/2014/main" id="{E8D3C913-BA9D-67CE-372B-43417F42426C}"/>
              </a:ext>
            </a:extLst>
          </p:cNvPr>
          <p:cNvSpPr/>
          <p:nvPr/>
        </p:nvSpPr>
        <p:spPr>
          <a:xfrm>
            <a:off x="4024806" y="1430753"/>
            <a:ext cx="3796232" cy="566910"/>
          </a:xfrm>
          <a:prstGeom prst="rect">
            <a:avLst/>
          </a:prstGeom>
          <a:solidFill>
            <a:srgbClr val="0A87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Large PBMs Continue To Favor Humira or</a:t>
            </a:r>
            <a:b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b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Co-branded Options</a:t>
            </a:r>
          </a:p>
        </p:txBody>
      </p:sp>
      <p:sp>
        <p:nvSpPr>
          <p:cNvPr id="99" name="Rectangle: Rounded Corners 171">
            <a:extLst>
              <a:ext uri="{FF2B5EF4-FFF2-40B4-BE49-F238E27FC236}">
                <a16:creationId xmlns:a16="http://schemas.microsoft.com/office/drawing/2014/main" id="{7FA2A848-6047-9F56-D41B-DBCEA319B15C}"/>
              </a:ext>
            </a:extLst>
          </p:cNvPr>
          <p:cNvSpPr/>
          <p:nvPr/>
        </p:nvSpPr>
        <p:spPr>
          <a:xfrm>
            <a:off x="389765" y="1430753"/>
            <a:ext cx="3497902" cy="566910"/>
          </a:xfrm>
          <a:prstGeom prst="rect">
            <a:avLst/>
          </a:prstGeom>
          <a:solidFill>
            <a:srgbClr val="00A0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Co-Branded </a:t>
            </a:r>
            <a:r>
              <a:rPr lang="en-US" sz="1400" b="1" err="1">
                <a:solidFill>
                  <a:schemeClr val="bg1"/>
                </a:solidFill>
                <a:latin typeface="Roboto Black" panose="02000000000000000000" pitchFamily="2" charset="0"/>
                <a:ea typeface="Roboto Black" panose="02000000000000000000" pitchFamily="2" charset="0"/>
                <a:cs typeface="Roboto Black" panose="02000000000000000000" pitchFamily="2" charset="0"/>
              </a:rPr>
              <a:t>Hyrimoz</a:t>
            </a:r>
            <a:r>
              <a:rPr lang="en-US" sz="1400" b="1">
                <a:solidFill>
                  <a:schemeClr val="bg1"/>
                </a:solidFill>
                <a:latin typeface="Roboto Black" panose="02000000000000000000" pitchFamily="2" charset="0"/>
                <a:ea typeface="Roboto Black" panose="02000000000000000000" pitchFamily="2" charset="0"/>
                <a:cs typeface="Roboto Black" panose="02000000000000000000" pitchFamily="2" charset="0"/>
              </a:rPr>
              <a:t> is Driving Increased Biosimilar Utilization</a:t>
            </a:r>
          </a:p>
        </p:txBody>
      </p:sp>
      <p:sp>
        <p:nvSpPr>
          <p:cNvPr id="134" name="Rectangle 133">
            <a:extLst>
              <a:ext uri="{FF2B5EF4-FFF2-40B4-BE49-F238E27FC236}">
                <a16:creationId xmlns:a16="http://schemas.microsoft.com/office/drawing/2014/main" id="{30A1A2AD-56FD-1256-FF1A-2A6595ABC69C}"/>
              </a:ext>
            </a:extLst>
          </p:cNvPr>
          <p:cNvSpPr/>
          <p:nvPr>
            <p:custDataLst>
              <p:tags r:id="rId2"/>
            </p:custDataLst>
          </p:nvPr>
        </p:nvSpPr>
        <p:spPr bwMode="auto">
          <a:xfrm>
            <a:off x="684213" y="3014693"/>
            <a:ext cx="91440" cy="91440"/>
          </a:xfrm>
          <a:prstGeom prst="rect">
            <a:avLst/>
          </a:prstGeom>
          <a:noFill/>
          <a:ln w="9525" cmpd="sng" algn="ctr">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aphicFrame>
        <p:nvGraphicFramePr>
          <p:cNvPr id="9" name="Chart 8">
            <a:extLst>
              <a:ext uri="{FF2B5EF4-FFF2-40B4-BE49-F238E27FC236}">
                <a16:creationId xmlns:a16="http://schemas.microsoft.com/office/drawing/2014/main" id="{70774999-FEA5-5DC5-572F-E59084E922BA}"/>
              </a:ext>
            </a:extLst>
          </p:cNvPr>
          <p:cNvGraphicFramePr/>
          <p:nvPr>
            <p:extLst>
              <p:ext uri="{D42A27DB-BD31-4B8C-83A1-F6EECF244321}">
                <p14:modId xmlns:p14="http://schemas.microsoft.com/office/powerpoint/2010/main" val="2786247012"/>
              </p:ext>
            </p:extLst>
          </p:nvPr>
        </p:nvGraphicFramePr>
        <p:xfrm>
          <a:off x="385066" y="2151549"/>
          <a:ext cx="3497901" cy="3397699"/>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10">
            <a:extLst>
              <a:ext uri="{FF2B5EF4-FFF2-40B4-BE49-F238E27FC236}">
                <a16:creationId xmlns:a16="http://schemas.microsoft.com/office/drawing/2014/main" id="{7DE9002C-0583-3E45-EEDD-D4C473759BDC}"/>
              </a:ext>
            </a:extLst>
          </p:cNvPr>
          <p:cNvSpPr/>
          <p:nvPr/>
        </p:nvSpPr>
        <p:spPr>
          <a:xfrm>
            <a:off x="994357" y="4411055"/>
            <a:ext cx="274320"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34%</a:t>
            </a:r>
          </a:p>
        </p:txBody>
      </p:sp>
      <p:sp>
        <p:nvSpPr>
          <p:cNvPr id="12" name="Rectangle 11">
            <a:extLst>
              <a:ext uri="{FF2B5EF4-FFF2-40B4-BE49-F238E27FC236}">
                <a16:creationId xmlns:a16="http://schemas.microsoft.com/office/drawing/2014/main" id="{BBFE73E6-34A5-90F1-EF7B-F3F45245E7C1}"/>
              </a:ext>
            </a:extLst>
          </p:cNvPr>
          <p:cNvSpPr/>
          <p:nvPr/>
        </p:nvSpPr>
        <p:spPr>
          <a:xfrm>
            <a:off x="1369956" y="4411055"/>
            <a:ext cx="274320"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33%</a:t>
            </a:r>
          </a:p>
        </p:txBody>
      </p:sp>
      <p:sp>
        <p:nvSpPr>
          <p:cNvPr id="13" name="Rectangle 12">
            <a:extLst>
              <a:ext uri="{FF2B5EF4-FFF2-40B4-BE49-F238E27FC236}">
                <a16:creationId xmlns:a16="http://schemas.microsoft.com/office/drawing/2014/main" id="{FA517B5A-5C15-01C5-5888-7B96F6E68A38}"/>
              </a:ext>
            </a:extLst>
          </p:cNvPr>
          <p:cNvSpPr/>
          <p:nvPr/>
        </p:nvSpPr>
        <p:spPr>
          <a:xfrm>
            <a:off x="1894647" y="4398448"/>
            <a:ext cx="274320"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32%</a:t>
            </a:r>
          </a:p>
        </p:txBody>
      </p:sp>
      <p:sp>
        <p:nvSpPr>
          <p:cNvPr id="14" name="Rectangle 13">
            <a:extLst>
              <a:ext uri="{FF2B5EF4-FFF2-40B4-BE49-F238E27FC236}">
                <a16:creationId xmlns:a16="http://schemas.microsoft.com/office/drawing/2014/main" id="{C932D666-A008-A039-42CF-A1A9D62E1402}"/>
              </a:ext>
            </a:extLst>
          </p:cNvPr>
          <p:cNvSpPr/>
          <p:nvPr/>
        </p:nvSpPr>
        <p:spPr>
          <a:xfrm>
            <a:off x="2406010" y="4347513"/>
            <a:ext cx="274320"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28%</a:t>
            </a:r>
          </a:p>
        </p:txBody>
      </p:sp>
      <p:sp>
        <p:nvSpPr>
          <p:cNvPr id="15" name="Rectangle 14">
            <a:extLst>
              <a:ext uri="{FF2B5EF4-FFF2-40B4-BE49-F238E27FC236}">
                <a16:creationId xmlns:a16="http://schemas.microsoft.com/office/drawing/2014/main" id="{B0B1E285-6F67-2EF7-1271-FCDFC3E1AF96}"/>
              </a:ext>
            </a:extLst>
          </p:cNvPr>
          <p:cNvSpPr/>
          <p:nvPr/>
        </p:nvSpPr>
        <p:spPr>
          <a:xfrm>
            <a:off x="2936738" y="3353415"/>
            <a:ext cx="274320" cy="206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9%</a:t>
            </a:r>
          </a:p>
        </p:txBody>
      </p:sp>
      <p:sp>
        <p:nvSpPr>
          <p:cNvPr id="16" name="Rectangle 15">
            <a:extLst>
              <a:ext uri="{FF2B5EF4-FFF2-40B4-BE49-F238E27FC236}">
                <a16:creationId xmlns:a16="http://schemas.microsoft.com/office/drawing/2014/main" id="{6EB2C016-767E-668E-5CA4-32F8F4D98B1E}"/>
              </a:ext>
            </a:extLst>
          </p:cNvPr>
          <p:cNvSpPr/>
          <p:nvPr/>
        </p:nvSpPr>
        <p:spPr>
          <a:xfrm>
            <a:off x="3345149" y="3508173"/>
            <a:ext cx="274320" cy="206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9%</a:t>
            </a:r>
          </a:p>
        </p:txBody>
      </p:sp>
      <p:sp>
        <p:nvSpPr>
          <p:cNvPr id="17" name="Rectangle 16">
            <a:extLst>
              <a:ext uri="{FF2B5EF4-FFF2-40B4-BE49-F238E27FC236}">
                <a16:creationId xmlns:a16="http://schemas.microsoft.com/office/drawing/2014/main" id="{F411D538-FBF3-30EC-08DE-B773024CBC61}"/>
              </a:ext>
            </a:extLst>
          </p:cNvPr>
          <p:cNvSpPr/>
          <p:nvPr/>
        </p:nvSpPr>
        <p:spPr>
          <a:xfrm>
            <a:off x="2936738" y="4393638"/>
            <a:ext cx="274320" cy="206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4%</a:t>
            </a:r>
          </a:p>
        </p:txBody>
      </p:sp>
      <p:sp>
        <p:nvSpPr>
          <p:cNvPr id="19" name="Rectangle 18">
            <a:extLst>
              <a:ext uri="{FF2B5EF4-FFF2-40B4-BE49-F238E27FC236}">
                <a16:creationId xmlns:a16="http://schemas.microsoft.com/office/drawing/2014/main" id="{5B6CEE91-01A2-9D21-EECA-9343BB02C5A0}"/>
              </a:ext>
            </a:extLst>
          </p:cNvPr>
          <p:cNvSpPr/>
          <p:nvPr/>
        </p:nvSpPr>
        <p:spPr>
          <a:xfrm>
            <a:off x="3345149" y="4394045"/>
            <a:ext cx="274320" cy="206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4%</a:t>
            </a:r>
          </a:p>
        </p:txBody>
      </p:sp>
      <p:sp>
        <p:nvSpPr>
          <p:cNvPr id="20" name="Rectangle 19">
            <a:extLst>
              <a:ext uri="{FF2B5EF4-FFF2-40B4-BE49-F238E27FC236}">
                <a16:creationId xmlns:a16="http://schemas.microsoft.com/office/drawing/2014/main" id="{22EE69F8-69C5-3A32-E8AB-AD4B1178B03D}"/>
              </a:ext>
            </a:extLst>
          </p:cNvPr>
          <p:cNvSpPr/>
          <p:nvPr/>
        </p:nvSpPr>
        <p:spPr>
          <a:xfrm>
            <a:off x="2936738" y="3842776"/>
            <a:ext cx="274320" cy="206375"/>
          </a:xfrm>
          <a:prstGeom prst="rect">
            <a:avLst/>
          </a:prstGeom>
          <a:solidFill>
            <a:srgbClr val="74BC1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73%</a:t>
            </a:r>
          </a:p>
        </p:txBody>
      </p:sp>
      <p:sp>
        <p:nvSpPr>
          <p:cNvPr id="21" name="Rectangle 20">
            <a:extLst>
              <a:ext uri="{FF2B5EF4-FFF2-40B4-BE49-F238E27FC236}">
                <a16:creationId xmlns:a16="http://schemas.microsoft.com/office/drawing/2014/main" id="{F4DF663C-5462-D296-9A0B-961FC6567D13}"/>
              </a:ext>
            </a:extLst>
          </p:cNvPr>
          <p:cNvSpPr/>
          <p:nvPr/>
        </p:nvSpPr>
        <p:spPr>
          <a:xfrm>
            <a:off x="3345149" y="3980110"/>
            <a:ext cx="274320" cy="206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700">
                <a:latin typeface="Roboto Medium" panose="02000000000000000000" pitchFamily="2" charset="0"/>
                <a:ea typeface="Roboto Medium" panose="02000000000000000000" pitchFamily="2" charset="0"/>
                <a:cs typeface="Roboto Medium" panose="02000000000000000000" pitchFamily="2" charset="0"/>
              </a:rPr>
              <a:t>72%</a:t>
            </a:r>
          </a:p>
        </p:txBody>
      </p:sp>
      <p:pic>
        <p:nvPicPr>
          <p:cNvPr id="10" name="Picture 9">
            <a:extLst>
              <a:ext uri="{FF2B5EF4-FFF2-40B4-BE49-F238E27FC236}">
                <a16:creationId xmlns:a16="http://schemas.microsoft.com/office/drawing/2014/main" id="{B7B7F1D6-90D3-831F-0A3D-DADA8B0D834F}"/>
              </a:ext>
            </a:extLst>
          </p:cNvPr>
          <p:cNvPicPr>
            <a:picLocks noChangeAspect="1"/>
          </p:cNvPicPr>
          <p:nvPr/>
        </p:nvPicPr>
        <p:blipFill>
          <a:blip r:embed="rId7"/>
          <a:stretch>
            <a:fillRect/>
          </a:stretch>
        </p:blipFill>
        <p:spPr>
          <a:xfrm>
            <a:off x="8841053" y="5749469"/>
            <a:ext cx="2510911" cy="866264"/>
          </a:xfrm>
          <a:prstGeom prst="rect">
            <a:avLst/>
          </a:prstGeom>
        </p:spPr>
      </p:pic>
    </p:spTree>
    <p:extLst>
      <p:ext uri="{BB962C8B-B14F-4D97-AF65-F5344CB8AC3E}">
        <p14:creationId xmlns:p14="http://schemas.microsoft.com/office/powerpoint/2010/main" val="239412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BC9A4ED-B65F-9226-0365-A8154F9DF197}"/>
              </a:ext>
            </a:extLst>
          </p:cNvPr>
          <p:cNvSpPr/>
          <p:nvPr/>
        </p:nvSpPr>
        <p:spPr>
          <a:xfrm>
            <a:off x="6640701" y="365125"/>
            <a:ext cx="5178492" cy="3228355"/>
          </a:xfrm>
          <a:prstGeom prst="rect">
            <a:avLst/>
          </a:prstGeom>
          <a:solidFill>
            <a:srgbClr val="D7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85886-6C19-52DF-0D7C-0F9780116B17}"/>
              </a:ext>
            </a:extLst>
          </p:cNvPr>
          <p:cNvSpPr>
            <a:spLocks noGrp="1"/>
          </p:cNvSpPr>
          <p:nvPr>
            <p:ph type="title"/>
          </p:nvPr>
        </p:nvSpPr>
        <p:spPr/>
        <p:txBody>
          <a:bodyPr anchor="t">
            <a:normAutofit/>
          </a:bodyPr>
          <a:lstStyle/>
          <a:p>
            <a:pPr>
              <a:lnSpc>
                <a:spcPct val="100000"/>
              </a:lnSpc>
            </a:pPr>
            <a:r>
              <a:rPr lang="en-US" sz="2800" b="1">
                <a:latin typeface="Roboto Black"/>
                <a:ea typeface="Roboto Black"/>
                <a:cs typeface="Roboto Black"/>
              </a:rPr>
              <a:t>Key Advocacy Takeaways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000">
                <a:latin typeface="Roboto Medium"/>
                <a:ea typeface="Roboto Medium"/>
                <a:cs typeface="Roboto Medium"/>
              </a:rPr>
              <a:t>Brand Drugs Drive Costs. Generics Drive Savings.</a:t>
            </a:r>
          </a:p>
        </p:txBody>
      </p:sp>
      <p:graphicFrame>
        <p:nvGraphicFramePr>
          <p:cNvPr id="20" name="Table 19">
            <a:extLst>
              <a:ext uri="{FF2B5EF4-FFF2-40B4-BE49-F238E27FC236}">
                <a16:creationId xmlns:a16="http://schemas.microsoft.com/office/drawing/2014/main" id="{6058E4B2-B2FE-24EE-DFC3-903B66086826}"/>
              </a:ext>
            </a:extLst>
          </p:cNvPr>
          <p:cNvGraphicFramePr>
            <a:graphicFrameLocks noGrp="1"/>
          </p:cNvGraphicFramePr>
          <p:nvPr>
            <p:extLst>
              <p:ext uri="{D42A27DB-BD31-4B8C-83A1-F6EECF244321}">
                <p14:modId xmlns:p14="http://schemas.microsoft.com/office/powerpoint/2010/main" val="2214958326"/>
              </p:ext>
            </p:extLst>
          </p:nvPr>
        </p:nvGraphicFramePr>
        <p:xfrm>
          <a:off x="480896" y="1371770"/>
          <a:ext cx="5940933" cy="4419600"/>
        </p:xfrm>
        <a:graphic>
          <a:graphicData uri="http://schemas.openxmlformats.org/drawingml/2006/table">
            <a:tbl>
              <a:tblPr firstRow="1" bandRow="1">
                <a:tableStyleId>{5C22544A-7EE6-4342-B048-85BDC9FD1C3A}</a:tableStyleId>
              </a:tblPr>
              <a:tblGrid>
                <a:gridCol w="5940933">
                  <a:extLst>
                    <a:ext uri="{9D8B030D-6E8A-4147-A177-3AD203B41FA5}">
                      <a16:colId xmlns:a16="http://schemas.microsoft.com/office/drawing/2014/main" val="4040364816"/>
                    </a:ext>
                  </a:extLst>
                </a:gridCol>
              </a:tblGrid>
              <a:tr h="457200">
                <a:tc>
                  <a:txBody>
                    <a:bodyPr/>
                    <a:lstStyle/>
                    <a:p>
                      <a:pPr>
                        <a:lnSpc>
                          <a:spcPct val="100000"/>
                        </a:lnSpc>
                        <a:spcBef>
                          <a:spcPts val="1000"/>
                        </a:spcBef>
                      </a:pPr>
                      <a:r>
                        <a:rPr lang="en-US">
                          <a:latin typeface="Roboto Medium"/>
                          <a:ea typeface="Roboto Medium"/>
                          <a:cs typeface="Roboto Medium"/>
                        </a:rPr>
                        <a:t>Total Savings from Generics and Biosimilars</a:t>
                      </a:r>
                    </a:p>
                  </a:txBody>
                  <a:tcPr marL="137160" marR="137160" marT="91440" marB="91440" anchor="ctr">
                    <a:solidFill>
                      <a:srgbClr val="00A0DC"/>
                    </a:solidFill>
                  </a:tcPr>
                </a:tc>
                <a:extLst>
                  <a:ext uri="{0D108BD9-81ED-4DB2-BD59-A6C34878D82A}">
                    <a16:rowId xmlns:a16="http://schemas.microsoft.com/office/drawing/2014/main" val="4120552730"/>
                  </a:ext>
                </a:extLst>
              </a:tr>
              <a:tr h="3670026">
                <a:tc>
                  <a:txBody>
                    <a:bodyPr/>
                    <a:lstStyle/>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Total generic and biosimilar savings in 2024: </a:t>
                      </a:r>
                      <a:r>
                        <a:rPr lang="en-US" sz="1600" b="1">
                          <a:latin typeface="Roboto Black"/>
                          <a:ea typeface="Roboto Black"/>
                          <a:cs typeface="Roboto Black"/>
                        </a:rPr>
                        <a:t>$467 billion</a:t>
                      </a:r>
                    </a:p>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Total generic and biosimilar savings for the past ten years: </a:t>
                      </a:r>
                      <a:r>
                        <a:rPr lang="en-US" sz="1600" b="1">
                          <a:latin typeface="Roboto Black"/>
                          <a:ea typeface="Roboto Black"/>
                          <a:cs typeface="Roboto Black"/>
                        </a:rPr>
                        <a:t>$3.4 trillion</a:t>
                      </a:r>
                    </a:p>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Generic share of total U.S. prescriptions filled: </a:t>
                      </a:r>
                      <a:r>
                        <a:rPr lang="en-US" sz="1600" b="1">
                          <a:latin typeface="Roboto Black"/>
                          <a:ea typeface="Roboto Black"/>
                          <a:cs typeface="Roboto Black"/>
                        </a:rPr>
                        <a:t>90 percent</a:t>
                      </a:r>
                    </a:p>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Generic share of total U.S. prescription drug spending: </a:t>
                      </a:r>
                      <a:r>
                        <a:rPr lang="en-US" sz="1600" b="1">
                          <a:latin typeface="Roboto Black"/>
                          <a:ea typeface="Roboto Black"/>
                          <a:cs typeface="Roboto Black"/>
                        </a:rPr>
                        <a:t>12 percent</a:t>
                      </a:r>
                    </a:p>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Generic share of total U.S. healthcare spending: </a:t>
                      </a:r>
                      <a:r>
                        <a:rPr lang="en-US" sz="1600" b="1">
                          <a:latin typeface="Roboto Black"/>
                          <a:ea typeface="Roboto Black"/>
                          <a:cs typeface="Roboto Black"/>
                        </a:rPr>
                        <a:t>1.2 percent</a:t>
                      </a:r>
                    </a:p>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Total generic savings in Medicare in 2024:</a:t>
                      </a:r>
                      <a:r>
                        <a:rPr lang="en-US" sz="1600" b="1">
                          <a:latin typeface="Roboto Black"/>
                          <a:ea typeface="Roboto Black"/>
                          <a:cs typeface="Roboto Black"/>
                        </a:rPr>
                        <a:t> $142 billion ($2,643 per beneficiary)</a:t>
                      </a:r>
                    </a:p>
                    <a:p>
                      <a:pPr marL="285750" indent="-285750">
                        <a:lnSpc>
                          <a:spcPct val="100000"/>
                        </a:lnSpc>
                        <a:spcBef>
                          <a:spcPts val="1000"/>
                        </a:spcBef>
                        <a:buFont typeface="Arial" panose="020B0604020202020204" pitchFamily="34" charset="0"/>
                        <a:buChar char="•"/>
                      </a:pPr>
                      <a:r>
                        <a:rPr lang="en-US" sz="1600">
                          <a:latin typeface="Roboto Medium"/>
                          <a:ea typeface="Roboto Medium"/>
                          <a:cs typeface="Roboto Medium"/>
                        </a:rPr>
                        <a:t>Total generic savings in Medicaid in 2024: </a:t>
                      </a:r>
                      <a:r>
                        <a:rPr lang="en-US" sz="1600" b="1">
                          <a:latin typeface="Roboto Black"/>
                          <a:ea typeface="Roboto Black"/>
                          <a:cs typeface="Roboto Black"/>
                        </a:rPr>
                        <a:t>$62.1 billion ($782 per enrollee)</a:t>
                      </a:r>
                    </a:p>
                  </a:txBody>
                  <a:tcPr marL="137160" marR="137160" marT="137160" marB="137160">
                    <a:solidFill>
                      <a:srgbClr val="D7EFFD"/>
                    </a:solidFill>
                  </a:tcPr>
                </a:tc>
                <a:extLst>
                  <a:ext uri="{0D108BD9-81ED-4DB2-BD59-A6C34878D82A}">
                    <a16:rowId xmlns:a16="http://schemas.microsoft.com/office/drawing/2014/main" val="871704062"/>
                  </a:ext>
                </a:extLst>
              </a:tr>
            </a:tbl>
          </a:graphicData>
        </a:graphic>
      </p:graphicFrame>
      <p:graphicFrame>
        <p:nvGraphicFramePr>
          <p:cNvPr id="24" name="Table 23">
            <a:extLst>
              <a:ext uri="{FF2B5EF4-FFF2-40B4-BE49-F238E27FC236}">
                <a16:creationId xmlns:a16="http://schemas.microsoft.com/office/drawing/2014/main" id="{D2EB0664-4E5D-AA1F-8FE4-306AB19D48A2}"/>
              </a:ext>
            </a:extLst>
          </p:cNvPr>
          <p:cNvGraphicFramePr>
            <a:graphicFrameLocks noGrp="1"/>
          </p:cNvGraphicFramePr>
          <p:nvPr>
            <p:extLst>
              <p:ext uri="{D42A27DB-BD31-4B8C-83A1-F6EECF244321}">
                <p14:modId xmlns:p14="http://schemas.microsoft.com/office/powerpoint/2010/main" val="4022805595"/>
              </p:ext>
            </p:extLst>
          </p:nvPr>
        </p:nvGraphicFramePr>
        <p:xfrm>
          <a:off x="6624533" y="3794992"/>
          <a:ext cx="5229213" cy="3063240"/>
        </p:xfrm>
        <a:graphic>
          <a:graphicData uri="http://schemas.openxmlformats.org/drawingml/2006/table">
            <a:tbl>
              <a:tblPr firstRow="1" bandRow="1">
                <a:tableStyleId>{5C22544A-7EE6-4342-B048-85BDC9FD1C3A}</a:tableStyleId>
              </a:tblPr>
              <a:tblGrid>
                <a:gridCol w="5229213">
                  <a:extLst>
                    <a:ext uri="{9D8B030D-6E8A-4147-A177-3AD203B41FA5}">
                      <a16:colId xmlns:a16="http://schemas.microsoft.com/office/drawing/2014/main" val="4040364816"/>
                    </a:ext>
                  </a:extLst>
                </a:gridCol>
              </a:tblGrid>
              <a:tr h="327771">
                <a:tc>
                  <a:txBody>
                    <a:bodyPr/>
                    <a:lstStyle/>
                    <a:p>
                      <a:pPr>
                        <a:lnSpc>
                          <a:spcPct val="100000"/>
                        </a:lnSpc>
                        <a:spcBef>
                          <a:spcPts val="1000"/>
                        </a:spcBef>
                      </a:pPr>
                      <a:r>
                        <a:rPr lang="en-US">
                          <a:latin typeface="Roboto Medium" panose="02000000000000000000" pitchFamily="2" charset="0"/>
                          <a:ea typeface="Roboto Medium" panose="02000000000000000000" pitchFamily="2" charset="0"/>
                          <a:cs typeface="Roboto Medium" panose="02000000000000000000" pitchFamily="2" charset="0"/>
                        </a:rPr>
                        <a:t>Biosimilar Savings</a:t>
                      </a:r>
                    </a:p>
                  </a:txBody>
                  <a:tcPr marL="137160" marR="137160" marT="91440" marB="91440" anchor="ctr">
                    <a:solidFill>
                      <a:srgbClr val="00A0DC"/>
                    </a:solidFill>
                  </a:tcPr>
                </a:tc>
                <a:extLst>
                  <a:ext uri="{0D108BD9-81ED-4DB2-BD59-A6C34878D82A}">
                    <a16:rowId xmlns:a16="http://schemas.microsoft.com/office/drawing/2014/main" val="4120552730"/>
                  </a:ext>
                </a:extLst>
              </a:tr>
              <a:tr h="2192566">
                <a:tc>
                  <a:txBody>
                    <a:bodyPr/>
                    <a:lstStyle/>
                    <a:p>
                      <a:pPr marL="285750" indent="-285750">
                        <a:lnSpc>
                          <a:spcPct val="100000"/>
                        </a:lnSpc>
                        <a:spcBef>
                          <a:spcPts val="1000"/>
                        </a:spcBef>
                        <a:buFont typeface="Arial" panose="020B0604020202020204" pitchFamily="34" charset="0"/>
                        <a:buChar char="•"/>
                      </a:pPr>
                      <a:r>
                        <a:rPr lang="en-US" sz="1600">
                          <a:latin typeface="Roboto Medium" panose="02000000000000000000" pitchFamily="2" charset="0"/>
                          <a:ea typeface="Roboto Medium" panose="02000000000000000000" pitchFamily="2" charset="0"/>
                          <a:cs typeface="Roboto Medium" panose="02000000000000000000" pitchFamily="2" charset="0"/>
                        </a:rPr>
                        <a:t>Savings in 2024: </a:t>
                      </a:r>
                      <a:r>
                        <a:rPr lang="en-US" sz="1600" b="1">
                          <a:latin typeface="Roboto Black" panose="02000000000000000000" pitchFamily="2" charset="0"/>
                          <a:ea typeface="Roboto Black" panose="02000000000000000000" pitchFamily="2" charset="0"/>
                          <a:cs typeface="Roboto Black" panose="02000000000000000000" pitchFamily="2" charset="0"/>
                        </a:rPr>
                        <a:t>$20.2 billion</a:t>
                      </a:r>
                    </a:p>
                    <a:p>
                      <a:pPr marL="285750" indent="-285750">
                        <a:lnSpc>
                          <a:spcPct val="100000"/>
                        </a:lnSpc>
                        <a:spcBef>
                          <a:spcPts val="1000"/>
                        </a:spcBef>
                        <a:buFont typeface="Arial" panose="020B0604020202020204" pitchFamily="34" charset="0"/>
                        <a:buChar char="•"/>
                      </a:pPr>
                      <a:r>
                        <a:rPr lang="en-US" sz="1600">
                          <a:latin typeface="Roboto Medium" panose="02000000000000000000" pitchFamily="2" charset="0"/>
                          <a:ea typeface="Roboto Medium" panose="02000000000000000000" pitchFamily="2" charset="0"/>
                          <a:cs typeface="Roboto Medium" panose="02000000000000000000" pitchFamily="2" charset="0"/>
                        </a:rPr>
                        <a:t>Total savings since first biosimilar entry in 2015: </a:t>
                      </a:r>
                      <a:r>
                        <a:rPr lang="en-US" sz="1600" b="1">
                          <a:latin typeface="Roboto Black" panose="02000000000000000000" pitchFamily="2" charset="0"/>
                          <a:ea typeface="Roboto Black" panose="02000000000000000000" pitchFamily="2" charset="0"/>
                          <a:cs typeface="Roboto Black" panose="02000000000000000000" pitchFamily="2" charset="0"/>
                        </a:rPr>
                        <a:t>$56.2 billion </a:t>
                      </a:r>
                    </a:p>
                    <a:p>
                      <a:pPr marL="285750" indent="-285750">
                        <a:lnSpc>
                          <a:spcPct val="100000"/>
                        </a:lnSpc>
                        <a:spcBef>
                          <a:spcPts val="1000"/>
                        </a:spcBef>
                        <a:buFont typeface="Arial" panose="020B0604020202020204" pitchFamily="34" charset="0"/>
                        <a:buChar char="•"/>
                      </a:pPr>
                      <a:r>
                        <a:rPr lang="en-US" sz="1600">
                          <a:latin typeface="Roboto Medium" panose="02000000000000000000" pitchFamily="2" charset="0"/>
                          <a:ea typeface="Roboto Medium" panose="02000000000000000000" pitchFamily="2" charset="0"/>
                          <a:cs typeface="Roboto Medium" panose="02000000000000000000" pitchFamily="2" charset="0"/>
                        </a:rPr>
                        <a:t>Total days of patient therapy since 2015: </a:t>
                      </a:r>
                      <a:r>
                        <a:rPr lang="en-US" sz="1600" b="1">
                          <a:latin typeface="Roboto Black" panose="02000000000000000000" pitchFamily="2" charset="0"/>
                          <a:ea typeface="Roboto Black" panose="02000000000000000000" pitchFamily="2" charset="0"/>
                          <a:cs typeface="Roboto Black" panose="02000000000000000000" pitchFamily="2" charset="0"/>
                        </a:rPr>
                        <a:t>3.3 billion</a:t>
                      </a:r>
                    </a:p>
                    <a:p>
                      <a:pPr marL="285750" indent="-285750">
                        <a:lnSpc>
                          <a:spcPct val="100000"/>
                        </a:lnSpc>
                        <a:spcBef>
                          <a:spcPts val="1000"/>
                        </a:spcBef>
                        <a:buFont typeface="Arial" panose="020B0604020202020204" pitchFamily="34" charset="0"/>
                        <a:buChar char="•"/>
                      </a:pPr>
                      <a:r>
                        <a:rPr lang="en-US" sz="1600">
                          <a:latin typeface="Roboto Medium" panose="02000000000000000000" pitchFamily="2" charset="0"/>
                          <a:ea typeface="Roboto Medium" panose="02000000000000000000" pitchFamily="2" charset="0"/>
                          <a:cs typeface="Roboto Medium" panose="02000000000000000000" pitchFamily="2" charset="0"/>
                        </a:rPr>
                        <a:t>Incremental days of patient therapy that would not have occurred without biosimilar competition: </a:t>
                      </a:r>
                      <a:r>
                        <a:rPr lang="en-US" sz="1600" b="1">
                          <a:latin typeface="Roboto Black" panose="02000000000000000000" pitchFamily="2" charset="0"/>
                          <a:ea typeface="Roboto Black" panose="02000000000000000000" pitchFamily="2" charset="0"/>
                          <a:cs typeface="Roboto Black" panose="02000000000000000000" pitchFamily="2" charset="0"/>
                        </a:rPr>
                        <a:t>460 million​</a:t>
                      </a:r>
                    </a:p>
                  </a:txBody>
                  <a:tcPr marL="137160" marR="137160" marT="137160" marB="137160">
                    <a:solidFill>
                      <a:srgbClr val="DBEEFB"/>
                    </a:solidFill>
                  </a:tcPr>
                </a:tc>
                <a:extLst>
                  <a:ext uri="{0D108BD9-81ED-4DB2-BD59-A6C34878D82A}">
                    <a16:rowId xmlns:a16="http://schemas.microsoft.com/office/drawing/2014/main" val="871704062"/>
                  </a:ext>
                </a:extLst>
              </a:tr>
            </a:tbl>
          </a:graphicData>
        </a:graphic>
      </p:graphicFrame>
      <p:sp>
        <p:nvSpPr>
          <p:cNvPr id="25" name="TextBox 24">
            <a:extLst>
              <a:ext uri="{FF2B5EF4-FFF2-40B4-BE49-F238E27FC236}">
                <a16:creationId xmlns:a16="http://schemas.microsoft.com/office/drawing/2014/main" id="{D2275CF1-A511-E74B-3CDA-61E35B9609DC}"/>
              </a:ext>
            </a:extLst>
          </p:cNvPr>
          <p:cNvSpPr txBox="1"/>
          <p:nvPr/>
        </p:nvSpPr>
        <p:spPr>
          <a:xfrm>
            <a:off x="2049389" y="6123801"/>
            <a:ext cx="4171927" cy="461665"/>
          </a:xfrm>
          <a:prstGeom prst="rect">
            <a:avLst/>
          </a:prstGeom>
          <a:noFill/>
        </p:spPr>
        <p:txBody>
          <a:bodyPr wrap="square" lIns="91440" tIns="45720" rIns="91440" bIns="45720" anchor="t">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a:t>
            </a:r>
          </a:p>
        </p:txBody>
      </p:sp>
      <p:pic>
        <p:nvPicPr>
          <p:cNvPr id="26" name="Picture 25" descr="Logo, company name&#10;&#10;Description automatically generated">
            <a:extLst>
              <a:ext uri="{FF2B5EF4-FFF2-40B4-BE49-F238E27FC236}">
                <a16:creationId xmlns:a16="http://schemas.microsoft.com/office/drawing/2014/main" id="{0EFF464B-D186-37EB-E4FD-042FCA9C78FA}"/>
              </a:ext>
            </a:extLst>
          </p:cNvPr>
          <p:cNvPicPr>
            <a:picLocks noChangeAspect="1"/>
          </p:cNvPicPr>
          <p:nvPr/>
        </p:nvPicPr>
        <p:blipFill>
          <a:blip r:embed="rId3"/>
          <a:stretch>
            <a:fillRect/>
          </a:stretch>
        </p:blipFill>
        <p:spPr>
          <a:xfrm>
            <a:off x="477753" y="5739533"/>
            <a:ext cx="1371600" cy="874859"/>
          </a:xfrm>
          <a:prstGeom prst="rect">
            <a:avLst/>
          </a:prstGeom>
        </p:spPr>
      </p:pic>
      <p:grpSp>
        <p:nvGrpSpPr>
          <p:cNvPr id="9" name="Group 8">
            <a:extLst>
              <a:ext uri="{FF2B5EF4-FFF2-40B4-BE49-F238E27FC236}">
                <a16:creationId xmlns:a16="http://schemas.microsoft.com/office/drawing/2014/main" id="{6FDC9C1E-3F73-BB97-E970-EFAD8A3AFFF2}"/>
              </a:ext>
            </a:extLst>
          </p:cNvPr>
          <p:cNvGrpSpPr/>
          <p:nvPr/>
        </p:nvGrpSpPr>
        <p:grpSpPr>
          <a:xfrm>
            <a:off x="10486851" y="682614"/>
            <a:ext cx="895540" cy="1441819"/>
            <a:chOff x="9480252" y="4268099"/>
            <a:chExt cx="1058421" cy="1704055"/>
          </a:xfrm>
        </p:grpSpPr>
        <p:pic>
          <p:nvPicPr>
            <p:cNvPr id="4" name="Picture 3">
              <a:extLst>
                <a:ext uri="{FF2B5EF4-FFF2-40B4-BE49-F238E27FC236}">
                  <a16:creationId xmlns:a16="http://schemas.microsoft.com/office/drawing/2014/main" id="{9F0FB9E5-70BE-47E0-96D5-B4AFFE981853}"/>
                </a:ext>
              </a:extLst>
            </p:cNvPr>
            <p:cNvPicPr>
              <a:picLocks noChangeAspect="1"/>
            </p:cNvPicPr>
            <p:nvPr/>
          </p:nvPicPr>
          <p:blipFill>
            <a:blip r:embed="rId4"/>
            <a:stretch>
              <a:fillRect/>
            </a:stretch>
          </p:blipFill>
          <p:spPr>
            <a:xfrm>
              <a:off x="9582311" y="4268099"/>
              <a:ext cx="956362" cy="1704055"/>
            </a:xfrm>
            <a:prstGeom prst="rect">
              <a:avLst/>
            </a:prstGeom>
          </p:spPr>
        </p:pic>
        <p:sp>
          <p:nvSpPr>
            <p:cNvPr id="5" name="TextBox 4">
              <a:extLst>
                <a:ext uri="{FF2B5EF4-FFF2-40B4-BE49-F238E27FC236}">
                  <a16:creationId xmlns:a16="http://schemas.microsoft.com/office/drawing/2014/main" id="{6008EEE6-7B89-CBF0-6501-D9DF034F56CB}"/>
                </a:ext>
              </a:extLst>
            </p:cNvPr>
            <p:cNvSpPr txBox="1"/>
            <p:nvPr/>
          </p:nvSpPr>
          <p:spPr>
            <a:xfrm>
              <a:off x="9480252" y="5088284"/>
              <a:ext cx="1000706" cy="309191"/>
            </a:xfrm>
            <a:prstGeom prst="rect">
              <a:avLst/>
            </a:prstGeom>
            <a:noFill/>
          </p:spPr>
          <p:txBody>
            <a:bodyPr wrap="none" lIns="91440" tIns="45720" rIns="91440" bIns="45720" rtlCol="0" anchor="t">
              <a:spAutoFit/>
            </a:bodyPr>
            <a:lstStyle/>
            <a:p>
              <a:pPr algn="ctr"/>
              <a:r>
                <a:rPr lang="en-US" sz="1100" b="1">
                  <a:solidFill>
                    <a:srgbClr val="FF7700"/>
                  </a:solidFill>
                  <a:latin typeface="Roboto Black"/>
                  <a:ea typeface="Roboto Black"/>
                  <a:cs typeface="Roboto Black"/>
                </a:rPr>
                <a:t>BRAND Rx</a:t>
              </a:r>
              <a:endParaRPr lang="en-US" sz="1100" b="1">
                <a:solidFill>
                  <a:srgbClr val="FF7700"/>
                </a:solidFill>
                <a:latin typeface="Roboto Black" panose="02000000000000000000" pitchFamily="2" charset="0"/>
                <a:ea typeface="Roboto Black" panose="02000000000000000000" pitchFamily="2" charset="0"/>
                <a:cs typeface="Roboto Black" panose="02000000000000000000" pitchFamily="2" charset="0"/>
              </a:endParaRPr>
            </a:p>
          </p:txBody>
        </p:sp>
      </p:grpSp>
      <p:grpSp>
        <p:nvGrpSpPr>
          <p:cNvPr id="8" name="Group 7">
            <a:extLst>
              <a:ext uri="{FF2B5EF4-FFF2-40B4-BE49-F238E27FC236}">
                <a16:creationId xmlns:a16="http://schemas.microsoft.com/office/drawing/2014/main" id="{8C621EC6-89E4-0D6F-D97D-7BBC62245DB9}"/>
              </a:ext>
            </a:extLst>
          </p:cNvPr>
          <p:cNvGrpSpPr/>
          <p:nvPr/>
        </p:nvGrpSpPr>
        <p:grpSpPr>
          <a:xfrm>
            <a:off x="7779721" y="682614"/>
            <a:ext cx="1508963" cy="1561786"/>
            <a:chOff x="7186330" y="4268099"/>
            <a:chExt cx="1792938" cy="1855702"/>
          </a:xfrm>
        </p:grpSpPr>
        <p:pic>
          <p:nvPicPr>
            <p:cNvPr id="3" name="Picture 2">
              <a:extLst>
                <a:ext uri="{FF2B5EF4-FFF2-40B4-BE49-F238E27FC236}">
                  <a16:creationId xmlns:a16="http://schemas.microsoft.com/office/drawing/2014/main" id="{ED29DA81-7912-1BC1-D151-D43752D74007}"/>
                </a:ext>
              </a:extLst>
            </p:cNvPr>
            <p:cNvPicPr>
              <a:picLocks noChangeAspect="1"/>
            </p:cNvPicPr>
            <p:nvPr/>
          </p:nvPicPr>
          <p:blipFill>
            <a:blip r:embed="rId5"/>
            <a:stretch>
              <a:fillRect/>
            </a:stretch>
          </p:blipFill>
          <p:spPr>
            <a:xfrm>
              <a:off x="7186330" y="4268099"/>
              <a:ext cx="1792938" cy="1855702"/>
            </a:xfrm>
            <a:prstGeom prst="rect">
              <a:avLst/>
            </a:prstGeom>
          </p:spPr>
        </p:pic>
        <p:sp>
          <p:nvSpPr>
            <p:cNvPr id="6" name="TextBox 5">
              <a:extLst>
                <a:ext uri="{FF2B5EF4-FFF2-40B4-BE49-F238E27FC236}">
                  <a16:creationId xmlns:a16="http://schemas.microsoft.com/office/drawing/2014/main" id="{D9049861-BEB0-EB7B-E311-09D5B38C552C}"/>
                </a:ext>
              </a:extLst>
            </p:cNvPr>
            <p:cNvSpPr txBox="1"/>
            <p:nvPr/>
          </p:nvSpPr>
          <p:spPr>
            <a:xfrm>
              <a:off x="7481598" y="5105240"/>
              <a:ext cx="1036525" cy="310843"/>
            </a:xfrm>
            <a:prstGeom prst="rect">
              <a:avLst/>
            </a:prstGeom>
            <a:noFill/>
          </p:spPr>
          <p:txBody>
            <a:bodyPr wrap="none" lIns="91440" tIns="45720" rIns="91440" bIns="45720" rtlCol="0" anchor="t">
              <a:spAutoFit/>
            </a:bodyPr>
            <a:lstStyle/>
            <a:p>
              <a:pPr algn="ctr"/>
              <a:r>
                <a:rPr lang="en-US" sz="1100" b="1">
                  <a:solidFill>
                    <a:srgbClr val="00B0F0"/>
                  </a:solidFill>
                  <a:latin typeface="Roboto Black"/>
                  <a:ea typeface="Roboto Black"/>
                  <a:cs typeface="Roboto Black"/>
                </a:rPr>
                <a:t>Generic Rx</a:t>
              </a:r>
              <a:endParaRPr lang="en-US" sz="1100" b="1">
                <a:solidFill>
                  <a:srgbClr val="00B0F0"/>
                </a:solidFill>
                <a:latin typeface="Roboto Black" panose="02000000000000000000" pitchFamily="2" charset="0"/>
                <a:ea typeface="Roboto Black" panose="02000000000000000000" pitchFamily="2" charset="0"/>
                <a:cs typeface="Roboto Black" panose="02000000000000000000" pitchFamily="2" charset="0"/>
              </a:endParaRPr>
            </a:p>
          </p:txBody>
        </p:sp>
      </p:grpSp>
      <p:sp>
        <p:nvSpPr>
          <p:cNvPr id="10" name="TextBox 9">
            <a:extLst>
              <a:ext uri="{FF2B5EF4-FFF2-40B4-BE49-F238E27FC236}">
                <a16:creationId xmlns:a16="http://schemas.microsoft.com/office/drawing/2014/main" id="{2AE045A1-6AF4-FA89-EBF5-9641A5CB0137}"/>
              </a:ext>
            </a:extLst>
          </p:cNvPr>
          <p:cNvSpPr txBox="1"/>
          <p:nvPr/>
        </p:nvSpPr>
        <p:spPr>
          <a:xfrm>
            <a:off x="6751661" y="682614"/>
            <a:ext cx="1345240" cy="830997"/>
          </a:xfrm>
          <a:prstGeom prst="rect">
            <a:avLst/>
          </a:prstGeom>
          <a:noFill/>
        </p:spPr>
        <p:txBody>
          <a:bodyPr wrap="none" rtlCol="0">
            <a:spAutoFit/>
          </a:bodyPr>
          <a:lstStyle/>
          <a:p>
            <a:pPr algn="ctr"/>
            <a:r>
              <a:rPr lang="en-US" sz="4800" b="1">
                <a:solidFill>
                  <a:srgbClr val="0083BF"/>
                </a:solidFill>
                <a:latin typeface="Roboto Black" panose="02000000000000000000" pitchFamily="2" charset="0"/>
                <a:ea typeface="Roboto Black" panose="02000000000000000000" pitchFamily="2" charset="0"/>
                <a:cs typeface="Roboto Black" panose="02000000000000000000" pitchFamily="2" charset="0"/>
              </a:rPr>
              <a:t>90%</a:t>
            </a:r>
          </a:p>
        </p:txBody>
      </p:sp>
      <p:sp>
        <p:nvSpPr>
          <p:cNvPr id="11" name="TextBox 10">
            <a:extLst>
              <a:ext uri="{FF2B5EF4-FFF2-40B4-BE49-F238E27FC236}">
                <a16:creationId xmlns:a16="http://schemas.microsoft.com/office/drawing/2014/main" id="{BF9951CD-475D-9633-F858-473BE346AAE6}"/>
              </a:ext>
            </a:extLst>
          </p:cNvPr>
          <p:cNvSpPr txBox="1"/>
          <p:nvPr/>
        </p:nvSpPr>
        <p:spPr>
          <a:xfrm>
            <a:off x="6813547" y="1353777"/>
            <a:ext cx="1221809" cy="461665"/>
          </a:xfrm>
          <a:prstGeom prst="rect">
            <a:avLst/>
          </a:prstGeom>
          <a:noFill/>
        </p:spPr>
        <p:txBody>
          <a:bodyPr wrap="none" lIns="91440" tIns="45720" rIns="91440" bIns="45720" rtlCol="0" anchor="t">
            <a:spAutoFit/>
          </a:bodyPr>
          <a:lstStyle/>
          <a:p>
            <a:r>
              <a:rPr lang="en-US" sz="1200" b="1">
                <a:latin typeface="Roboto Black"/>
                <a:ea typeface="Roboto Black"/>
                <a:cs typeface="Roboto Black"/>
              </a:rPr>
              <a:t>Rx Drugs Filled</a:t>
            </a:r>
          </a:p>
          <a:p>
            <a:r>
              <a:rPr lang="en-US" sz="1200" b="1">
                <a:latin typeface="Roboto Black"/>
                <a:ea typeface="Roboto Black"/>
                <a:cs typeface="Roboto Black"/>
              </a:rPr>
              <a:t>3.9B</a:t>
            </a:r>
            <a:endParaRPr lang="en-US"/>
          </a:p>
        </p:txBody>
      </p:sp>
      <p:sp>
        <p:nvSpPr>
          <p:cNvPr id="12" name="TextBox 11">
            <a:extLst>
              <a:ext uri="{FF2B5EF4-FFF2-40B4-BE49-F238E27FC236}">
                <a16:creationId xmlns:a16="http://schemas.microsoft.com/office/drawing/2014/main" id="{09C2E1F6-CFB5-3120-C0C0-14CE301293D9}"/>
              </a:ext>
            </a:extLst>
          </p:cNvPr>
          <p:cNvSpPr txBox="1"/>
          <p:nvPr/>
        </p:nvSpPr>
        <p:spPr>
          <a:xfrm>
            <a:off x="6679331" y="2227931"/>
            <a:ext cx="1345240" cy="830997"/>
          </a:xfrm>
          <a:prstGeom prst="rect">
            <a:avLst/>
          </a:prstGeom>
          <a:noFill/>
        </p:spPr>
        <p:txBody>
          <a:bodyPr wrap="none" rtlCol="0">
            <a:spAutoFit/>
          </a:bodyPr>
          <a:lstStyle/>
          <a:p>
            <a:pPr algn="ctr"/>
            <a:r>
              <a:rPr lang="en-US" sz="4800" b="1">
                <a:solidFill>
                  <a:srgbClr val="0083BF"/>
                </a:solidFill>
                <a:latin typeface="Roboto Black" panose="02000000000000000000" pitchFamily="2" charset="0"/>
                <a:ea typeface="Roboto Black" panose="02000000000000000000" pitchFamily="2" charset="0"/>
                <a:cs typeface="Roboto Black" panose="02000000000000000000" pitchFamily="2" charset="0"/>
              </a:rPr>
              <a:t>12%</a:t>
            </a:r>
          </a:p>
        </p:txBody>
      </p:sp>
      <p:sp>
        <p:nvSpPr>
          <p:cNvPr id="13" name="TextBox 12">
            <a:extLst>
              <a:ext uri="{FF2B5EF4-FFF2-40B4-BE49-F238E27FC236}">
                <a16:creationId xmlns:a16="http://schemas.microsoft.com/office/drawing/2014/main" id="{DA6404AD-94A9-3B65-D814-62C8FD58ADD6}"/>
              </a:ext>
            </a:extLst>
          </p:cNvPr>
          <p:cNvSpPr txBox="1"/>
          <p:nvPr/>
        </p:nvSpPr>
        <p:spPr>
          <a:xfrm>
            <a:off x="6813051" y="2920836"/>
            <a:ext cx="1420582" cy="461665"/>
          </a:xfrm>
          <a:prstGeom prst="rect">
            <a:avLst/>
          </a:prstGeom>
          <a:noFill/>
        </p:spPr>
        <p:txBody>
          <a:bodyPr wrap="none" lIns="91440" tIns="45720" rIns="91440" bIns="45720" rtlCol="0" anchor="t">
            <a:spAutoFit/>
          </a:bodyPr>
          <a:lstStyle/>
          <a:p>
            <a:r>
              <a:rPr lang="en-US" sz="1200" b="1">
                <a:latin typeface="Roboto Black"/>
                <a:ea typeface="Roboto Black"/>
                <a:cs typeface="Roboto Black"/>
              </a:rPr>
              <a:t>Rx Drug Spending</a:t>
            </a:r>
          </a:p>
          <a:p>
            <a:r>
              <a:rPr lang="en-US" sz="1200" b="1">
                <a:latin typeface="Roboto Black"/>
                <a:ea typeface="Roboto Black"/>
                <a:cs typeface="Roboto Black"/>
              </a:rPr>
              <a:t>$98B</a:t>
            </a:r>
            <a:endParaRPr lang="en-US"/>
          </a:p>
        </p:txBody>
      </p:sp>
      <p:pic>
        <p:nvPicPr>
          <p:cNvPr id="14" name="Picture 13">
            <a:extLst>
              <a:ext uri="{FF2B5EF4-FFF2-40B4-BE49-F238E27FC236}">
                <a16:creationId xmlns:a16="http://schemas.microsoft.com/office/drawing/2014/main" id="{488A848A-793B-7F84-5021-27DAAC7734D9}"/>
              </a:ext>
            </a:extLst>
          </p:cNvPr>
          <p:cNvPicPr>
            <a:picLocks noChangeAspect="1"/>
          </p:cNvPicPr>
          <p:nvPr/>
        </p:nvPicPr>
        <p:blipFill>
          <a:blip r:embed="rId6"/>
          <a:stretch>
            <a:fillRect/>
          </a:stretch>
        </p:blipFill>
        <p:spPr>
          <a:xfrm>
            <a:off x="8235274" y="2557356"/>
            <a:ext cx="826554" cy="535381"/>
          </a:xfrm>
          <a:prstGeom prst="rect">
            <a:avLst/>
          </a:prstGeom>
        </p:spPr>
      </p:pic>
      <p:sp>
        <p:nvSpPr>
          <p:cNvPr id="15" name="TextBox 14">
            <a:extLst>
              <a:ext uri="{FF2B5EF4-FFF2-40B4-BE49-F238E27FC236}">
                <a16:creationId xmlns:a16="http://schemas.microsoft.com/office/drawing/2014/main" id="{2C1BE758-652C-36E4-28B0-49A6557C35FC}"/>
              </a:ext>
            </a:extLst>
          </p:cNvPr>
          <p:cNvSpPr txBox="1"/>
          <p:nvPr/>
        </p:nvSpPr>
        <p:spPr>
          <a:xfrm>
            <a:off x="9226280" y="682614"/>
            <a:ext cx="1345240" cy="830997"/>
          </a:xfrm>
          <a:prstGeom prst="rect">
            <a:avLst/>
          </a:prstGeom>
          <a:noFill/>
        </p:spPr>
        <p:txBody>
          <a:bodyPr wrap="none" rtlCol="0">
            <a:spAutoFit/>
          </a:bodyPr>
          <a:lstStyle/>
          <a:p>
            <a:pPr algn="ctr"/>
            <a:r>
              <a:rPr lang="en-US" sz="4800" b="1">
                <a:solidFill>
                  <a:srgbClr val="F04C24"/>
                </a:solidFill>
                <a:latin typeface="Roboto Black" panose="02000000000000000000" pitchFamily="2" charset="0"/>
                <a:ea typeface="Roboto Black" panose="02000000000000000000" pitchFamily="2" charset="0"/>
                <a:cs typeface="Roboto Black" panose="02000000000000000000" pitchFamily="2" charset="0"/>
              </a:rPr>
              <a:t>10%</a:t>
            </a:r>
          </a:p>
        </p:txBody>
      </p:sp>
      <p:sp>
        <p:nvSpPr>
          <p:cNvPr id="16" name="TextBox 15">
            <a:extLst>
              <a:ext uri="{FF2B5EF4-FFF2-40B4-BE49-F238E27FC236}">
                <a16:creationId xmlns:a16="http://schemas.microsoft.com/office/drawing/2014/main" id="{01B40EF1-ABE9-1196-B965-33C9FDD0BDB6}"/>
              </a:ext>
            </a:extLst>
          </p:cNvPr>
          <p:cNvSpPr txBox="1"/>
          <p:nvPr/>
        </p:nvSpPr>
        <p:spPr>
          <a:xfrm>
            <a:off x="9370749" y="1358442"/>
            <a:ext cx="1221809" cy="461665"/>
          </a:xfrm>
          <a:prstGeom prst="rect">
            <a:avLst/>
          </a:prstGeom>
          <a:noFill/>
        </p:spPr>
        <p:txBody>
          <a:bodyPr wrap="none" lIns="91440" tIns="45720" rIns="91440" bIns="45720" rtlCol="0" anchor="t">
            <a:spAutoFit/>
          </a:bodyPr>
          <a:lstStyle/>
          <a:p>
            <a:r>
              <a:rPr lang="en-US" sz="1200" b="1">
                <a:latin typeface="Roboto Black"/>
                <a:ea typeface="Roboto Black"/>
                <a:cs typeface="Roboto Black"/>
              </a:rPr>
              <a:t>Rx Drugs Filled</a:t>
            </a:r>
          </a:p>
          <a:p>
            <a:r>
              <a:rPr lang="en-US" sz="1200" b="1">
                <a:latin typeface="Roboto Black"/>
                <a:ea typeface="Roboto Black"/>
                <a:cs typeface="Roboto Black"/>
              </a:rPr>
              <a:t>435M</a:t>
            </a:r>
            <a:endParaRPr lang="en-US"/>
          </a:p>
        </p:txBody>
      </p:sp>
      <p:sp>
        <p:nvSpPr>
          <p:cNvPr id="17" name="TextBox 16">
            <a:extLst>
              <a:ext uri="{FF2B5EF4-FFF2-40B4-BE49-F238E27FC236}">
                <a16:creationId xmlns:a16="http://schemas.microsoft.com/office/drawing/2014/main" id="{5253BABD-8026-C8AD-A294-0470E43C8319}"/>
              </a:ext>
            </a:extLst>
          </p:cNvPr>
          <p:cNvSpPr txBox="1"/>
          <p:nvPr/>
        </p:nvSpPr>
        <p:spPr>
          <a:xfrm>
            <a:off x="9142164" y="2227931"/>
            <a:ext cx="1345241" cy="830997"/>
          </a:xfrm>
          <a:prstGeom prst="rect">
            <a:avLst/>
          </a:prstGeom>
          <a:noFill/>
        </p:spPr>
        <p:txBody>
          <a:bodyPr wrap="none" rtlCol="0">
            <a:spAutoFit/>
          </a:bodyPr>
          <a:lstStyle/>
          <a:p>
            <a:pPr algn="ctr"/>
            <a:r>
              <a:rPr lang="en-US" sz="4800" b="1">
                <a:solidFill>
                  <a:srgbClr val="F04C24"/>
                </a:solidFill>
                <a:latin typeface="Roboto Black" panose="02000000000000000000" pitchFamily="2" charset="0"/>
                <a:ea typeface="Roboto Black" panose="02000000000000000000" pitchFamily="2" charset="0"/>
                <a:cs typeface="Roboto Black" panose="02000000000000000000" pitchFamily="2" charset="0"/>
              </a:rPr>
              <a:t>88%</a:t>
            </a:r>
          </a:p>
        </p:txBody>
      </p:sp>
      <p:sp>
        <p:nvSpPr>
          <p:cNvPr id="18" name="TextBox 17">
            <a:extLst>
              <a:ext uri="{FF2B5EF4-FFF2-40B4-BE49-F238E27FC236}">
                <a16:creationId xmlns:a16="http://schemas.microsoft.com/office/drawing/2014/main" id="{4C98D535-B423-D531-CB4F-C477359B5857}"/>
              </a:ext>
            </a:extLst>
          </p:cNvPr>
          <p:cNvSpPr txBox="1"/>
          <p:nvPr/>
        </p:nvSpPr>
        <p:spPr>
          <a:xfrm>
            <a:off x="9138785" y="2688003"/>
            <a:ext cx="1420582" cy="646331"/>
          </a:xfrm>
          <a:prstGeom prst="rect">
            <a:avLst/>
          </a:prstGeom>
          <a:noFill/>
        </p:spPr>
        <p:txBody>
          <a:bodyPr wrap="none" lIns="91440" tIns="45720" rIns="91440" bIns="45720" rtlCol="0" anchor="t">
            <a:spAutoFit/>
          </a:bodyPr>
          <a:lstStyle/>
          <a:p>
            <a:endParaRPr lang="en-US" sz="1200" b="1">
              <a:latin typeface="Roboto Black"/>
              <a:ea typeface="Roboto Black"/>
              <a:cs typeface="Roboto Black"/>
            </a:endParaRPr>
          </a:p>
          <a:p>
            <a:r>
              <a:rPr lang="en-US" sz="1200" b="1">
                <a:latin typeface="Roboto Black"/>
                <a:ea typeface="Roboto Black"/>
                <a:cs typeface="Roboto Black"/>
              </a:rPr>
              <a:t>Rx Drug Spending</a:t>
            </a:r>
          </a:p>
          <a:p>
            <a:r>
              <a:rPr lang="en-US" sz="1200" b="1">
                <a:latin typeface="Roboto Black"/>
                <a:ea typeface="Roboto Black"/>
                <a:cs typeface="Roboto Black"/>
              </a:rPr>
              <a:t>$700B</a:t>
            </a:r>
            <a:endParaRPr lang="en-US"/>
          </a:p>
        </p:txBody>
      </p:sp>
      <p:pic>
        <p:nvPicPr>
          <p:cNvPr id="19" name="Picture 18">
            <a:extLst>
              <a:ext uri="{FF2B5EF4-FFF2-40B4-BE49-F238E27FC236}">
                <a16:creationId xmlns:a16="http://schemas.microsoft.com/office/drawing/2014/main" id="{D6B22200-B5C1-49A6-BEF8-F5CDC382BA92}"/>
              </a:ext>
            </a:extLst>
          </p:cNvPr>
          <p:cNvPicPr>
            <a:picLocks noChangeAspect="1"/>
          </p:cNvPicPr>
          <p:nvPr/>
        </p:nvPicPr>
        <p:blipFill>
          <a:blip r:embed="rId7"/>
          <a:stretch>
            <a:fillRect/>
          </a:stretch>
        </p:blipFill>
        <p:spPr>
          <a:xfrm>
            <a:off x="10507336" y="2279032"/>
            <a:ext cx="1199960" cy="1135676"/>
          </a:xfrm>
          <a:prstGeom prst="rect">
            <a:avLst/>
          </a:prstGeom>
        </p:spPr>
      </p:pic>
      <p:pic>
        <p:nvPicPr>
          <p:cNvPr id="27" name="Graphic 26" descr="Back outline">
            <a:extLst>
              <a:ext uri="{FF2B5EF4-FFF2-40B4-BE49-F238E27FC236}">
                <a16:creationId xmlns:a16="http://schemas.microsoft.com/office/drawing/2014/main" id="{B4212FC5-9FEB-182F-15E6-7DB6F877C4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7244235" y="1644343"/>
            <a:ext cx="457200" cy="457200"/>
          </a:xfrm>
          <a:prstGeom prst="rect">
            <a:avLst/>
          </a:prstGeom>
        </p:spPr>
      </p:pic>
      <p:pic>
        <p:nvPicPr>
          <p:cNvPr id="28" name="Graphic 27" descr="Back outline">
            <a:extLst>
              <a:ext uri="{FF2B5EF4-FFF2-40B4-BE49-F238E27FC236}">
                <a16:creationId xmlns:a16="http://schemas.microsoft.com/office/drawing/2014/main" id="{2F07BEFC-9E70-5735-2BA2-BED8C29B82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9754077" y="1810265"/>
            <a:ext cx="457200" cy="457200"/>
          </a:xfrm>
          <a:prstGeom prst="rect">
            <a:avLst/>
          </a:prstGeom>
        </p:spPr>
      </p:pic>
      <p:sp>
        <p:nvSpPr>
          <p:cNvPr id="7" name="TextBox 6">
            <a:extLst>
              <a:ext uri="{FF2B5EF4-FFF2-40B4-BE49-F238E27FC236}">
                <a16:creationId xmlns:a16="http://schemas.microsoft.com/office/drawing/2014/main" id="{168336EF-FAC4-3116-9B54-4A7829398501}"/>
              </a:ext>
            </a:extLst>
          </p:cNvPr>
          <p:cNvSpPr txBox="1"/>
          <p:nvPr/>
        </p:nvSpPr>
        <p:spPr>
          <a:xfrm>
            <a:off x="6798082" y="402034"/>
            <a:ext cx="28757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Roboto Black" panose="02000000000000000000" pitchFamily="2" charset="0"/>
                <a:ea typeface="Roboto Black" panose="02000000000000000000" pitchFamily="2" charset="0"/>
                <a:cs typeface="Roboto Black" panose="02000000000000000000" pitchFamily="2" charset="0"/>
              </a:rPr>
              <a:t>Generic Medicines</a:t>
            </a:r>
          </a:p>
        </p:txBody>
      </p:sp>
      <p:sp>
        <p:nvSpPr>
          <p:cNvPr id="21" name="TextBox 20">
            <a:extLst>
              <a:ext uri="{FF2B5EF4-FFF2-40B4-BE49-F238E27FC236}">
                <a16:creationId xmlns:a16="http://schemas.microsoft.com/office/drawing/2014/main" id="{3CE347A0-C9FB-119B-829C-24EA143A9807}"/>
              </a:ext>
            </a:extLst>
          </p:cNvPr>
          <p:cNvSpPr txBox="1"/>
          <p:nvPr/>
        </p:nvSpPr>
        <p:spPr>
          <a:xfrm>
            <a:off x="9819375" y="399989"/>
            <a:ext cx="17619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Roboto Black" panose="02000000000000000000" pitchFamily="2" charset="0"/>
                <a:ea typeface="Roboto Black" panose="02000000000000000000" pitchFamily="2" charset="0"/>
                <a:cs typeface="Roboto Black" panose="02000000000000000000" pitchFamily="2" charset="0"/>
              </a:rPr>
              <a:t>Brand Drugs </a:t>
            </a:r>
          </a:p>
        </p:txBody>
      </p:sp>
    </p:spTree>
    <p:extLst>
      <p:ext uri="{BB962C8B-B14F-4D97-AF65-F5344CB8AC3E}">
        <p14:creationId xmlns:p14="http://schemas.microsoft.com/office/powerpoint/2010/main" val="1790143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8124F-F8FB-FE42-6EAF-8A71C6EAA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D68AA-74A5-EFB8-3E2D-3BD34CD5DE66}"/>
              </a:ext>
            </a:extLst>
          </p:cNvPr>
          <p:cNvSpPr>
            <a:spLocks noGrp="1"/>
          </p:cNvSpPr>
          <p:nvPr>
            <p:ph type="title"/>
          </p:nvPr>
        </p:nvSpPr>
        <p:spPr>
          <a:xfrm>
            <a:off x="389765" y="211237"/>
            <a:ext cx="11419568" cy="1058609"/>
          </a:xfrm>
        </p:spPr>
        <p:txBody>
          <a:bodyPr anchor="t">
            <a:normAutofit/>
          </a:bodyPr>
          <a:lstStyle/>
          <a:p>
            <a:r>
              <a:rPr lang="en-US" sz="2800" b="1">
                <a:latin typeface="Roboto Black" panose="02000000000000000000" pitchFamily="2" charset="0"/>
                <a:ea typeface="Roboto Black" panose="02000000000000000000" pitchFamily="2" charset="0"/>
                <a:cs typeface="Roboto Black" panose="02000000000000000000" pitchFamily="2" charset="0"/>
              </a:rPr>
              <a:t>Biologic Expiries 2025–2034 and Biosimilar Pipeline by Therapy Area</a:t>
            </a:r>
            <a:br>
              <a:rPr lang="en-US" sz="2000" b="1">
                <a:latin typeface="Roboto Black" panose="02000000000000000000" pitchFamily="2" charset="0"/>
                <a:ea typeface="Roboto Black" panose="02000000000000000000" pitchFamily="2" charset="0"/>
                <a:cs typeface="Roboto Black" panose="02000000000000000000" pitchFamily="2" charset="0"/>
              </a:rPr>
            </a:br>
            <a:r>
              <a:rPr lang="en-US" sz="2000">
                <a:latin typeface="Roboto Medium" panose="02000000000000000000" pitchFamily="2" charset="0"/>
                <a:ea typeface="Roboto Medium" panose="02000000000000000000" pitchFamily="2" charset="0"/>
                <a:cs typeface="Roboto Medium" panose="02000000000000000000" pitchFamily="2" charset="0"/>
              </a:rPr>
              <a:t>The Image Below Shows That Biosimilar Pipeline Development Is Limited to a Few Specific Therapy Areas — With the Rest Stuck in the Void</a:t>
            </a:r>
          </a:p>
        </p:txBody>
      </p:sp>
      <p:sp>
        <p:nvSpPr>
          <p:cNvPr id="3" name="TextBox 2">
            <a:extLst>
              <a:ext uri="{FF2B5EF4-FFF2-40B4-BE49-F238E27FC236}">
                <a16:creationId xmlns:a16="http://schemas.microsoft.com/office/drawing/2014/main" id="{DA986CED-56FA-5BDE-AB4B-59EF5124B458}"/>
              </a:ext>
            </a:extLst>
          </p:cNvPr>
          <p:cNvSpPr txBox="1"/>
          <p:nvPr/>
        </p:nvSpPr>
        <p:spPr>
          <a:xfrm>
            <a:off x="838200" y="6123801"/>
            <a:ext cx="7656443" cy="461665"/>
          </a:xfrm>
          <a:prstGeom prst="rect">
            <a:avLst/>
          </a:prstGeom>
          <a:noFill/>
        </p:spPr>
        <p:txBody>
          <a:bodyPr wrap="square" lIns="91440" tIns="45720" rIns="91440" bIns="45720" anchor="t">
            <a:spAutoFit/>
          </a:bodyPr>
          <a:lstStyle/>
          <a:p>
            <a:r>
              <a:rPr lang="en-US" sz="1200" dirty="0">
                <a:solidFill>
                  <a:srgbClr val="595959"/>
                </a:solidFill>
                <a:latin typeface="Roboto Medium"/>
                <a:ea typeface="Roboto Medium"/>
                <a:cs typeface="Roboto Medium"/>
              </a:rPr>
              <a:t>Source: IQVIA Institute for Human Data Science. February 2025. Assessing the Biosimilar Void in in the U.S.: Achieving Sustainable Levels of Biosimilar Competition. Available from </a:t>
            </a:r>
            <a:r>
              <a:rPr lang="en-US" sz="1200" dirty="0">
                <a:solidFill>
                  <a:srgbClr val="0083BF"/>
                </a:solidFill>
                <a:latin typeface="Roboto Medium"/>
                <a:ea typeface="Roboto Medium"/>
                <a:cs typeface="Roboto Medium"/>
              </a:rPr>
              <a:t>iqviainstitute.org</a:t>
            </a:r>
            <a:r>
              <a:rPr lang="en-US" sz="1200" dirty="0">
                <a:solidFill>
                  <a:srgbClr val="595959"/>
                </a:solidFill>
                <a:latin typeface="Roboto Medium"/>
                <a:ea typeface="Roboto Medium"/>
                <a:cs typeface="Roboto Medium"/>
              </a:rPr>
              <a:t>.</a:t>
            </a:r>
          </a:p>
        </p:txBody>
      </p:sp>
      <p:pic>
        <p:nvPicPr>
          <p:cNvPr id="22" name="Picture 21" descr="Logo, company name&#10;&#10;Description automatically generated">
            <a:extLst>
              <a:ext uri="{FF2B5EF4-FFF2-40B4-BE49-F238E27FC236}">
                <a16:creationId xmlns:a16="http://schemas.microsoft.com/office/drawing/2014/main" id="{9320E8A1-B00E-C991-8101-BF1F1F1E002C}"/>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6" name="Content Placeholder 8">
            <a:extLst>
              <a:ext uri="{FF2B5EF4-FFF2-40B4-BE49-F238E27FC236}">
                <a16:creationId xmlns:a16="http://schemas.microsoft.com/office/drawing/2014/main" id="{1D319875-D705-04C2-745A-9A4BD60CD10F}"/>
              </a:ext>
            </a:extLst>
          </p:cNvPr>
          <p:cNvGraphicFramePr>
            <a:graphicFrameLocks/>
          </p:cNvGraphicFramePr>
          <p:nvPr>
            <p:extLst>
              <p:ext uri="{D42A27DB-BD31-4B8C-83A1-F6EECF244321}">
                <p14:modId xmlns:p14="http://schemas.microsoft.com/office/powerpoint/2010/main" val="3706139499"/>
              </p:ext>
            </p:extLst>
          </p:nvPr>
        </p:nvGraphicFramePr>
        <p:xfrm>
          <a:off x="384175" y="1375188"/>
          <a:ext cx="11338560" cy="48871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8">
            <a:extLst>
              <a:ext uri="{FF2B5EF4-FFF2-40B4-BE49-F238E27FC236}">
                <a16:creationId xmlns:a16="http://schemas.microsoft.com/office/drawing/2014/main" id="{618A6262-7291-2CE5-6242-E7B2BD84BBB3}"/>
              </a:ext>
            </a:extLst>
          </p:cNvPr>
          <p:cNvGraphicFramePr>
            <a:graphicFrameLocks/>
          </p:cNvGraphicFramePr>
          <p:nvPr>
            <p:extLst>
              <p:ext uri="{D42A27DB-BD31-4B8C-83A1-F6EECF244321}">
                <p14:modId xmlns:p14="http://schemas.microsoft.com/office/powerpoint/2010/main" val="2903384930"/>
              </p:ext>
            </p:extLst>
          </p:nvPr>
        </p:nvGraphicFramePr>
        <p:xfrm>
          <a:off x="6191250" y="1269847"/>
          <a:ext cx="5532438" cy="48871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3540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CA4C0-3BB6-6D34-C6E7-9D97743220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3F6-93AA-3AF9-8C46-8DE5831D635B}"/>
              </a:ext>
            </a:extLst>
          </p:cNvPr>
          <p:cNvSpPr>
            <a:spLocks noGrp="1"/>
          </p:cNvSpPr>
          <p:nvPr>
            <p:ph type="title"/>
          </p:nvPr>
        </p:nvSpPr>
        <p:spPr>
          <a:xfrm>
            <a:off x="838199" y="365124"/>
            <a:ext cx="10894255" cy="1280795"/>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In 2024, 90% of Prescriptions Were Dispensed as Generics</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Over 3.9 Billion Generic Prescriptions Were Dispensed in 2024</a:t>
            </a:r>
          </a:p>
        </p:txBody>
      </p:sp>
      <p:sp>
        <p:nvSpPr>
          <p:cNvPr id="4" name="TextBox 3">
            <a:extLst>
              <a:ext uri="{FF2B5EF4-FFF2-40B4-BE49-F238E27FC236}">
                <a16:creationId xmlns:a16="http://schemas.microsoft.com/office/drawing/2014/main" id="{142BAE77-DA38-5A51-8E74-EB429BCEAB72}"/>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December 2024; IQVIA Institute, June 2025.</a:t>
            </a:r>
          </a:p>
        </p:txBody>
      </p:sp>
      <p:pic>
        <p:nvPicPr>
          <p:cNvPr id="3" name="Picture 2" descr="Logo, company name&#10;&#10;Description automatically generated">
            <a:extLst>
              <a:ext uri="{FF2B5EF4-FFF2-40B4-BE49-F238E27FC236}">
                <a16:creationId xmlns:a16="http://schemas.microsoft.com/office/drawing/2014/main" id="{C955632E-91EB-7C6E-28C7-B02568B88C4F}"/>
              </a:ext>
            </a:extLst>
          </p:cNvPr>
          <p:cNvPicPr>
            <a:picLocks noChangeAspect="1"/>
          </p:cNvPicPr>
          <p:nvPr/>
        </p:nvPicPr>
        <p:blipFill>
          <a:blip r:embed="rId3"/>
          <a:stretch>
            <a:fillRect/>
          </a:stretch>
        </p:blipFill>
        <p:spPr>
          <a:xfrm>
            <a:off x="10116246" y="5739533"/>
            <a:ext cx="1371600" cy="874859"/>
          </a:xfrm>
          <a:prstGeom prst="rect">
            <a:avLst/>
          </a:prstGeom>
        </p:spPr>
      </p:pic>
      <p:graphicFrame>
        <p:nvGraphicFramePr>
          <p:cNvPr id="8" name="Content Placeholder 7">
            <a:extLst>
              <a:ext uri="{FF2B5EF4-FFF2-40B4-BE49-F238E27FC236}">
                <a16:creationId xmlns:a16="http://schemas.microsoft.com/office/drawing/2014/main" id="{EB2BCD01-5AE2-FC90-284B-94C842757D66}"/>
              </a:ext>
            </a:extLst>
          </p:cNvPr>
          <p:cNvGraphicFramePr>
            <a:graphicFrameLocks noGrp="1"/>
          </p:cNvGraphicFramePr>
          <p:nvPr>
            <p:ph idx="1"/>
            <p:extLst>
              <p:ext uri="{D42A27DB-BD31-4B8C-83A1-F6EECF244321}">
                <p14:modId xmlns:p14="http://schemas.microsoft.com/office/powerpoint/2010/main" val="1818720068"/>
              </p:ext>
            </p:extLst>
          </p:nvPr>
        </p:nvGraphicFramePr>
        <p:xfrm>
          <a:off x="838200" y="1388195"/>
          <a:ext cx="10515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7469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520FA9-AF6C-660A-DCCD-FACCAF80918F}"/>
              </a:ext>
            </a:extLst>
          </p:cNvPr>
          <p:cNvSpPr/>
          <p:nvPr/>
        </p:nvSpPr>
        <p:spPr>
          <a:xfrm>
            <a:off x="4771217" y="2660959"/>
            <a:ext cx="6582582" cy="1371600"/>
          </a:xfrm>
          <a:prstGeom prst="rect">
            <a:avLst/>
          </a:prstGeom>
          <a:solidFill>
            <a:srgbClr val="0EC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4923AF-B71E-FED3-3A41-B2E8DDFD1738}"/>
              </a:ext>
            </a:extLst>
          </p:cNvPr>
          <p:cNvSpPr>
            <a:spLocks noGrp="1"/>
          </p:cNvSpPr>
          <p:nvPr>
            <p:ph type="title" idx="4294967295"/>
          </p:nvPr>
        </p:nvSpPr>
        <p:spPr>
          <a:xfrm>
            <a:off x="836364" y="365126"/>
            <a:ext cx="10515600" cy="867930"/>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Biosimilars Market Overview</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68D4A20F-90A8-136B-BE71-96A73CD67476}"/>
              </a:ext>
            </a:extLst>
          </p:cNvPr>
          <p:cNvSpPr txBox="1"/>
          <p:nvPr/>
        </p:nvSpPr>
        <p:spPr>
          <a:xfrm>
            <a:off x="768719" y="5890258"/>
            <a:ext cx="6291300" cy="646331"/>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As of July 11, 2025</a:t>
            </a:r>
          </a:p>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US FDA and AAM Commercial Assessment. Includes 9 unbranded products.</a:t>
            </a:r>
            <a:b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br>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Savings and patient day data developed by the Biosimilars Council with IQVIA.</a:t>
            </a:r>
          </a:p>
        </p:txBody>
      </p:sp>
      <p:sp>
        <p:nvSpPr>
          <p:cNvPr id="7" name="Rectangle 6">
            <a:extLst>
              <a:ext uri="{FF2B5EF4-FFF2-40B4-BE49-F238E27FC236}">
                <a16:creationId xmlns:a16="http://schemas.microsoft.com/office/drawing/2014/main" id="{C2C431BD-8572-A59C-4634-420073E578F2}"/>
              </a:ext>
            </a:extLst>
          </p:cNvPr>
          <p:cNvSpPr/>
          <p:nvPr/>
        </p:nvSpPr>
        <p:spPr>
          <a:xfrm>
            <a:off x="4771218" y="1247268"/>
            <a:ext cx="6582582" cy="1224088"/>
          </a:xfrm>
          <a:prstGeom prst="rect">
            <a:avLst/>
          </a:prstGeom>
          <a:solidFill>
            <a:srgbClr val="FF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D7E9E5-3A1A-6DBE-6880-A5468CD69087}"/>
              </a:ext>
            </a:extLst>
          </p:cNvPr>
          <p:cNvSpPr/>
          <p:nvPr/>
        </p:nvSpPr>
        <p:spPr>
          <a:xfrm>
            <a:off x="838200" y="1250627"/>
            <a:ext cx="3583972" cy="4356746"/>
          </a:xfrm>
          <a:prstGeom prst="rect">
            <a:avLst/>
          </a:prstGeom>
          <a:solidFill>
            <a:srgbClr val="00A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2F3949-0EB9-602E-3DC6-8CBE50F96C8B}"/>
              </a:ext>
            </a:extLst>
          </p:cNvPr>
          <p:cNvSpPr txBox="1"/>
          <p:nvPr/>
        </p:nvSpPr>
        <p:spPr>
          <a:xfrm>
            <a:off x="2030502" y="2632429"/>
            <a:ext cx="1199367" cy="1200329"/>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prstClr val="white"/>
                </a:solidFill>
                <a:latin typeface="Roboto Slab"/>
                <a:ea typeface="Roboto Slab"/>
                <a:cs typeface="Roboto Slab"/>
              </a:rPr>
              <a:t>67</a:t>
            </a:r>
            <a:endParaRPr kumimoji="0" lang="en-US" sz="7200" b="1" i="0" u="none" strike="noStrike" kern="1200" cap="none" spc="0" normalizeH="0" baseline="0" noProof="0">
              <a:ln>
                <a:noFill/>
              </a:ln>
              <a:solidFill>
                <a:prstClr val="white"/>
              </a:solidFill>
              <a:effectLst/>
              <a:uLnTx/>
              <a:uFillTx/>
              <a:latin typeface="Roboto Slab" pitchFamily="2" charset="0"/>
              <a:ea typeface="Roboto Slab" pitchFamily="2" charset="0"/>
            </a:endParaRPr>
          </a:p>
        </p:txBody>
      </p:sp>
      <p:sp>
        <p:nvSpPr>
          <p:cNvPr id="11" name="TextBox 10">
            <a:extLst>
              <a:ext uri="{FF2B5EF4-FFF2-40B4-BE49-F238E27FC236}">
                <a16:creationId xmlns:a16="http://schemas.microsoft.com/office/drawing/2014/main" id="{7C90D669-50A1-B04C-285B-48E7E55B30A6}"/>
              </a:ext>
            </a:extLst>
          </p:cNvPr>
          <p:cNvSpPr txBox="1"/>
          <p:nvPr/>
        </p:nvSpPr>
        <p:spPr>
          <a:xfrm>
            <a:off x="6190436" y="3190613"/>
            <a:ext cx="49784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Roboto Slab" pitchFamily="2" charset="0"/>
                <a:ea typeface="Roboto Slab" pitchFamily="2" charset="0"/>
              </a:rPr>
              <a:t>$5</a:t>
            </a:r>
            <a:r>
              <a:rPr lang="en-US" sz="4800" b="1">
                <a:solidFill>
                  <a:prstClr val="white"/>
                </a:solidFill>
                <a:latin typeface="Roboto Slab" pitchFamily="2" charset="0"/>
                <a:ea typeface="Roboto Slab" pitchFamily="2" charset="0"/>
              </a:rPr>
              <a:t>6.2</a:t>
            </a:r>
            <a:r>
              <a:rPr kumimoji="0" lang="en-US" sz="4800" b="1" i="0" u="none" strike="noStrike" kern="1200" cap="none" spc="0" normalizeH="0" baseline="0" noProof="0">
                <a:ln>
                  <a:noFill/>
                </a:ln>
                <a:solidFill>
                  <a:prstClr val="white"/>
                </a:solidFill>
                <a:effectLst/>
                <a:uLnTx/>
                <a:uFillTx/>
                <a:latin typeface="Roboto Slab" pitchFamily="2" charset="0"/>
                <a:ea typeface="Roboto Slab" pitchFamily="2" charset="0"/>
              </a:rPr>
              <a:t> BILLION</a:t>
            </a:r>
          </a:p>
        </p:txBody>
      </p:sp>
      <p:sp>
        <p:nvSpPr>
          <p:cNvPr id="12" name="TextBox 11">
            <a:extLst>
              <a:ext uri="{FF2B5EF4-FFF2-40B4-BE49-F238E27FC236}">
                <a16:creationId xmlns:a16="http://schemas.microsoft.com/office/drawing/2014/main" id="{2649CA4B-8525-DA43-C9A4-34E2AD343CF9}"/>
              </a:ext>
            </a:extLst>
          </p:cNvPr>
          <p:cNvSpPr txBox="1"/>
          <p:nvPr/>
        </p:nvSpPr>
        <p:spPr>
          <a:xfrm>
            <a:off x="6214806" y="2809108"/>
            <a:ext cx="49784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Roboto Black" panose="02000000000000000000" pitchFamily="2" charset="0"/>
                <a:ea typeface="Roboto Black" panose="02000000000000000000" pitchFamily="2" charset="0"/>
                <a:cs typeface="Roboto Black" panose="02000000000000000000" pitchFamily="2" charset="0"/>
              </a:rPr>
              <a:t>Biosimilar savings since 2015</a:t>
            </a:r>
          </a:p>
        </p:txBody>
      </p:sp>
      <p:sp>
        <p:nvSpPr>
          <p:cNvPr id="14" name="TextBox 13">
            <a:extLst>
              <a:ext uri="{FF2B5EF4-FFF2-40B4-BE49-F238E27FC236}">
                <a16:creationId xmlns:a16="http://schemas.microsoft.com/office/drawing/2014/main" id="{A07FFCF8-79CD-A33D-3608-FAF2FBF1A101}"/>
              </a:ext>
            </a:extLst>
          </p:cNvPr>
          <p:cNvSpPr txBox="1"/>
          <p:nvPr/>
        </p:nvSpPr>
        <p:spPr>
          <a:xfrm>
            <a:off x="6096000" y="1397647"/>
            <a:ext cx="523333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90% </a:t>
            </a:r>
            <a:r>
              <a:rPr kumimoji="0" lang="en-US" sz="18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of the 118 biologics losing exclusivity in the next decade—valued at $234 billion overall—currently have no biosimilars in development.</a:t>
            </a:r>
          </a:p>
        </p:txBody>
      </p:sp>
      <p:sp>
        <p:nvSpPr>
          <p:cNvPr id="15" name="Rectangle 14">
            <a:extLst>
              <a:ext uri="{FF2B5EF4-FFF2-40B4-BE49-F238E27FC236}">
                <a16:creationId xmlns:a16="http://schemas.microsoft.com/office/drawing/2014/main" id="{8AFD2A63-D7E3-7AD9-0CD5-4965950DBB0B}"/>
              </a:ext>
            </a:extLst>
          </p:cNvPr>
          <p:cNvSpPr/>
          <p:nvPr/>
        </p:nvSpPr>
        <p:spPr>
          <a:xfrm>
            <a:off x="4771217" y="4222162"/>
            <a:ext cx="6582582" cy="1337704"/>
          </a:xfrm>
          <a:prstGeom prst="rect">
            <a:avLst/>
          </a:prstGeom>
          <a:solidFill>
            <a:srgbClr val="9DB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E932AC9-4810-354B-EC20-FF732AAABDE1}"/>
              </a:ext>
            </a:extLst>
          </p:cNvPr>
          <p:cNvSpPr txBox="1"/>
          <p:nvPr/>
        </p:nvSpPr>
        <p:spPr>
          <a:xfrm>
            <a:off x="6096000" y="4304967"/>
            <a:ext cx="481169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Biosimilars have been used in almost</a:t>
            </a:r>
            <a:br>
              <a:rPr kumimoji="0" lang="en-US" sz="18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br>
            <a:r>
              <a:rPr kumimoji="0" lang="en-US" sz="1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3.3 BILLION DAYS </a:t>
            </a:r>
            <a:r>
              <a:rPr kumimoji="0" lang="en-US" sz="18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of patient therapy and have resulted in more than </a:t>
            </a:r>
            <a:r>
              <a:rPr kumimoji="0" lang="en-US" sz="1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460 MILLION INCREMENTAL DAYS</a:t>
            </a:r>
            <a:r>
              <a:rPr kumimoji="0" lang="en-US" sz="18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rPr>
              <a:t> of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p:txBody>
      </p:sp>
      <p:grpSp>
        <p:nvGrpSpPr>
          <p:cNvPr id="17" name="Group 16">
            <a:extLst>
              <a:ext uri="{FF2B5EF4-FFF2-40B4-BE49-F238E27FC236}">
                <a16:creationId xmlns:a16="http://schemas.microsoft.com/office/drawing/2014/main" id="{1CBFB8CF-94A1-BB05-EF5B-FC52D78E270D}"/>
              </a:ext>
            </a:extLst>
          </p:cNvPr>
          <p:cNvGrpSpPr>
            <a:grpSpLocks noChangeAspect="1"/>
          </p:cNvGrpSpPr>
          <p:nvPr/>
        </p:nvGrpSpPr>
        <p:grpSpPr>
          <a:xfrm>
            <a:off x="5018431" y="4479534"/>
            <a:ext cx="822960" cy="822960"/>
            <a:chOff x="7644437" y="2470320"/>
            <a:chExt cx="914400" cy="914400"/>
          </a:xfrm>
        </p:grpSpPr>
        <p:sp>
          <p:nvSpPr>
            <p:cNvPr id="18" name="Oval 17">
              <a:extLst>
                <a:ext uri="{FF2B5EF4-FFF2-40B4-BE49-F238E27FC236}">
                  <a16:creationId xmlns:a16="http://schemas.microsoft.com/office/drawing/2014/main" id="{56C3D879-0952-573C-2357-9DA7D65C8E59}"/>
                </a:ext>
              </a:extLst>
            </p:cNvPr>
            <p:cNvSpPr>
              <a:spLocks noChangeAspect="1"/>
            </p:cNvSpPr>
            <p:nvPr/>
          </p:nvSpPr>
          <p:spPr>
            <a:xfrm>
              <a:off x="7644437" y="2470320"/>
              <a:ext cx="914400" cy="914400"/>
            </a:xfrm>
            <a:prstGeom prst="ellipse">
              <a:avLst/>
            </a:prstGeom>
            <a:solidFill>
              <a:srgbClr val="0083B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2F0C1C1-F320-D8E2-B275-2C6A0E551493}"/>
                </a:ext>
              </a:extLst>
            </p:cNvPr>
            <p:cNvPicPr>
              <a:picLocks noChangeAspect="1"/>
            </p:cNvPicPr>
            <p:nvPr/>
          </p:nvPicPr>
          <p:blipFill>
            <a:blip r:embed="rId2"/>
            <a:stretch>
              <a:fillRect/>
            </a:stretch>
          </p:blipFill>
          <p:spPr>
            <a:xfrm>
              <a:off x="7776247" y="2721780"/>
              <a:ext cx="650780" cy="411480"/>
            </a:xfrm>
            <a:prstGeom prst="rect">
              <a:avLst/>
            </a:prstGeom>
          </p:spPr>
        </p:pic>
      </p:grpSp>
      <p:grpSp>
        <p:nvGrpSpPr>
          <p:cNvPr id="20" name="Group 19">
            <a:extLst>
              <a:ext uri="{FF2B5EF4-FFF2-40B4-BE49-F238E27FC236}">
                <a16:creationId xmlns:a16="http://schemas.microsoft.com/office/drawing/2014/main" id="{C22EA53C-0EDD-E63E-61BB-66163EE95DA4}"/>
              </a:ext>
            </a:extLst>
          </p:cNvPr>
          <p:cNvGrpSpPr>
            <a:grpSpLocks noChangeAspect="1"/>
          </p:cNvGrpSpPr>
          <p:nvPr/>
        </p:nvGrpSpPr>
        <p:grpSpPr>
          <a:xfrm>
            <a:off x="5018431" y="2935279"/>
            <a:ext cx="822960" cy="822960"/>
            <a:chOff x="4869062" y="1498290"/>
            <a:chExt cx="914400" cy="914400"/>
          </a:xfrm>
        </p:grpSpPr>
        <p:sp>
          <p:nvSpPr>
            <p:cNvPr id="21" name="Oval 20">
              <a:extLst>
                <a:ext uri="{FF2B5EF4-FFF2-40B4-BE49-F238E27FC236}">
                  <a16:creationId xmlns:a16="http://schemas.microsoft.com/office/drawing/2014/main" id="{6160EE9E-E288-653D-3353-00AD27259D89}"/>
                </a:ext>
              </a:extLst>
            </p:cNvPr>
            <p:cNvSpPr>
              <a:spLocks noChangeAspect="1"/>
            </p:cNvSpPr>
            <p:nvPr/>
          </p:nvSpPr>
          <p:spPr>
            <a:xfrm>
              <a:off x="4869062" y="1498290"/>
              <a:ext cx="914400" cy="914400"/>
            </a:xfrm>
            <a:prstGeom prst="ellipse">
              <a:avLst/>
            </a:prstGeom>
            <a:solidFill>
              <a:srgbClr val="0083B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F9485F1-86A1-90B9-31B4-724E11B39480}"/>
                </a:ext>
              </a:extLst>
            </p:cNvPr>
            <p:cNvPicPr>
              <a:picLocks noChangeAspect="1"/>
            </p:cNvPicPr>
            <p:nvPr/>
          </p:nvPicPr>
          <p:blipFill>
            <a:blip r:embed="rId3"/>
            <a:stretch>
              <a:fillRect/>
            </a:stretch>
          </p:blipFill>
          <p:spPr>
            <a:xfrm>
              <a:off x="5028929" y="1681170"/>
              <a:ext cx="594666" cy="548640"/>
            </a:xfrm>
            <a:prstGeom prst="rect">
              <a:avLst/>
            </a:prstGeom>
          </p:spPr>
        </p:pic>
      </p:grpSp>
      <p:grpSp>
        <p:nvGrpSpPr>
          <p:cNvPr id="23" name="Group 22">
            <a:extLst>
              <a:ext uri="{FF2B5EF4-FFF2-40B4-BE49-F238E27FC236}">
                <a16:creationId xmlns:a16="http://schemas.microsoft.com/office/drawing/2014/main" id="{AF946956-2933-FCC9-3F5C-23B53499716D}"/>
              </a:ext>
            </a:extLst>
          </p:cNvPr>
          <p:cNvGrpSpPr>
            <a:grpSpLocks noChangeAspect="1"/>
          </p:cNvGrpSpPr>
          <p:nvPr/>
        </p:nvGrpSpPr>
        <p:grpSpPr>
          <a:xfrm>
            <a:off x="5018431" y="1447832"/>
            <a:ext cx="822960" cy="822960"/>
            <a:chOff x="4869062" y="4716053"/>
            <a:chExt cx="914400" cy="914400"/>
          </a:xfrm>
        </p:grpSpPr>
        <p:sp>
          <p:nvSpPr>
            <p:cNvPr id="24" name="Oval 23">
              <a:extLst>
                <a:ext uri="{FF2B5EF4-FFF2-40B4-BE49-F238E27FC236}">
                  <a16:creationId xmlns:a16="http://schemas.microsoft.com/office/drawing/2014/main" id="{38A80E5A-AD79-D55D-C63A-D204B63EB893}"/>
                </a:ext>
              </a:extLst>
            </p:cNvPr>
            <p:cNvSpPr>
              <a:spLocks noChangeAspect="1"/>
            </p:cNvSpPr>
            <p:nvPr/>
          </p:nvSpPr>
          <p:spPr>
            <a:xfrm>
              <a:off x="4869062" y="4716053"/>
              <a:ext cx="914400" cy="914400"/>
            </a:xfrm>
            <a:prstGeom prst="ellipse">
              <a:avLst/>
            </a:prstGeom>
            <a:solidFill>
              <a:srgbClr val="0083B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84B56FD-2168-C193-3C6E-E5A6FF2FA6D4}"/>
                </a:ext>
              </a:extLst>
            </p:cNvPr>
            <p:cNvPicPr>
              <a:picLocks noChangeAspect="1"/>
            </p:cNvPicPr>
            <p:nvPr/>
          </p:nvPicPr>
          <p:blipFill>
            <a:blip r:embed="rId4"/>
            <a:stretch>
              <a:fillRect/>
            </a:stretch>
          </p:blipFill>
          <p:spPr>
            <a:xfrm>
              <a:off x="5000872" y="4874705"/>
              <a:ext cx="583170" cy="604249"/>
            </a:xfrm>
            <a:prstGeom prst="rect">
              <a:avLst/>
            </a:prstGeom>
          </p:spPr>
        </p:pic>
      </p:grpSp>
      <p:sp>
        <p:nvSpPr>
          <p:cNvPr id="26" name="TextBox 25">
            <a:extLst>
              <a:ext uri="{FF2B5EF4-FFF2-40B4-BE49-F238E27FC236}">
                <a16:creationId xmlns:a16="http://schemas.microsoft.com/office/drawing/2014/main" id="{750E8F72-C164-910C-686D-CBF32C671CA6}"/>
              </a:ext>
            </a:extLst>
          </p:cNvPr>
          <p:cNvSpPr txBox="1"/>
          <p:nvPr/>
        </p:nvSpPr>
        <p:spPr>
          <a:xfrm>
            <a:off x="1935925" y="3639466"/>
            <a:ext cx="138852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MARKETED</a:t>
            </a:r>
          </a:p>
        </p:txBody>
      </p:sp>
      <p:sp>
        <p:nvSpPr>
          <p:cNvPr id="27" name="TextBox 26">
            <a:extLst>
              <a:ext uri="{FF2B5EF4-FFF2-40B4-BE49-F238E27FC236}">
                <a16:creationId xmlns:a16="http://schemas.microsoft.com/office/drawing/2014/main" id="{92C19300-F959-9664-338D-4140EAF2E6F1}"/>
              </a:ext>
            </a:extLst>
          </p:cNvPr>
          <p:cNvSpPr txBox="1"/>
          <p:nvPr/>
        </p:nvSpPr>
        <p:spPr>
          <a:xfrm>
            <a:off x="1942337" y="2260071"/>
            <a:ext cx="137569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APPROVED</a:t>
            </a:r>
          </a:p>
        </p:txBody>
      </p:sp>
      <p:cxnSp>
        <p:nvCxnSpPr>
          <p:cNvPr id="29" name="Straight Connector 28">
            <a:extLst>
              <a:ext uri="{FF2B5EF4-FFF2-40B4-BE49-F238E27FC236}">
                <a16:creationId xmlns:a16="http://schemas.microsoft.com/office/drawing/2014/main" id="{067BB2F5-D2AF-C22F-0FA4-31F0E14DAF90}"/>
              </a:ext>
            </a:extLst>
          </p:cNvPr>
          <p:cNvCxnSpPr>
            <a:cxnSpLocks/>
          </p:cNvCxnSpPr>
          <p:nvPr/>
        </p:nvCxnSpPr>
        <p:spPr>
          <a:xfrm>
            <a:off x="1238865" y="2679456"/>
            <a:ext cx="28021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3F2ADD82-32B9-C858-2899-D1EDAC54D008}"/>
              </a:ext>
            </a:extLst>
          </p:cNvPr>
          <p:cNvCxnSpPr>
            <a:cxnSpLocks/>
          </p:cNvCxnSpPr>
          <p:nvPr/>
        </p:nvCxnSpPr>
        <p:spPr>
          <a:xfrm>
            <a:off x="1238865" y="4092635"/>
            <a:ext cx="28021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112B56B-73C9-EEA0-3BDC-FC55E518FB48}"/>
              </a:ext>
            </a:extLst>
          </p:cNvPr>
          <p:cNvSpPr txBox="1"/>
          <p:nvPr/>
        </p:nvSpPr>
        <p:spPr>
          <a:xfrm>
            <a:off x="2076989" y="4080575"/>
            <a:ext cx="110639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prstClr val="white"/>
                </a:solidFill>
                <a:latin typeface="Roboto Slab" pitchFamily="2" charset="0"/>
                <a:ea typeface="Roboto Slab" pitchFamily="2" charset="0"/>
              </a:rPr>
              <a:t>21</a:t>
            </a:r>
            <a:endParaRPr kumimoji="0" lang="en-US" sz="7200" b="1" i="0" u="none" strike="noStrike" kern="1200" cap="none" spc="0" normalizeH="0" baseline="0" noProof="0">
              <a:ln>
                <a:noFill/>
              </a:ln>
              <a:solidFill>
                <a:prstClr val="white"/>
              </a:solidFill>
              <a:effectLst/>
              <a:uLnTx/>
              <a:uFillTx/>
              <a:latin typeface="Roboto Slab" pitchFamily="2" charset="0"/>
              <a:ea typeface="Roboto Slab" pitchFamily="2" charset="0"/>
            </a:endParaRPr>
          </a:p>
        </p:txBody>
      </p:sp>
      <p:sp>
        <p:nvSpPr>
          <p:cNvPr id="31" name="TextBox 30">
            <a:extLst>
              <a:ext uri="{FF2B5EF4-FFF2-40B4-BE49-F238E27FC236}">
                <a16:creationId xmlns:a16="http://schemas.microsoft.com/office/drawing/2014/main" id="{E3C32D9B-8013-5C2C-BB0B-FD7B989FE1A2}"/>
              </a:ext>
            </a:extLst>
          </p:cNvPr>
          <p:cNvSpPr txBox="1"/>
          <p:nvPr/>
        </p:nvSpPr>
        <p:spPr>
          <a:xfrm>
            <a:off x="1284305" y="5096238"/>
            <a:ext cx="269176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REFERENCE PRODUCTS</a:t>
            </a:r>
          </a:p>
        </p:txBody>
      </p:sp>
      <p:sp>
        <p:nvSpPr>
          <p:cNvPr id="32" name="TextBox 31">
            <a:extLst>
              <a:ext uri="{FF2B5EF4-FFF2-40B4-BE49-F238E27FC236}">
                <a16:creationId xmlns:a16="http://schemas.microsoft.com/office/drawing/2014/main" id="{BFDB988A-19D9-F084-3315-9B40CE3BF0C4}"/>
              </a:ext>
            </a:extLst>
          </p:cNvPr>
          <p:cNvSpPr txBox="1"/>
          <p:nvPr/>
        </p:nvSpPr>
        <p:spPr>
          <a:xfrm>
            <a:off x="2025693" y="1211592"/>
            <a:ext cx="1208985" cy="1200329"/>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prstClr val="white"/>
                </a:solidFill>
                <a:latin typeface="Roboto Slab"/>
                <a:ea typeface="Roboto Slab"/>
                <a:cs typeface="Roboto Slab"/>
              </a:rPr>
              <a:t>84</a:t>
            </a:r>
            <a:endParaRPr kumimoji="0" lang="en-US" sz="7200" b="1" i="0" u="none" strike="noStrike" kern="1200" cap="none" spc="0" normalizeH="0" baseline="0" noProof="0">
              <a:ln>
                <a:noFill/>
              </a:ln>
              <a:solidFill>
                <a:prstClr val="white"/>
              </a:solidFill>
              <a:effectLst/>
              <a:uLnTx/>
              <a:uFillTx/>
              <a:latin typeface="Roboto Slab" pitchFamily="2" charset="0"/>
              <a:ea typeface="Roboto Slab" pitchFamily="2" charset="0"/>
            </a:endParaRPr>
          </a:p>
        </p:txBody>
      </p:sp>
      <p:pic>
        <p:nvPicPr>
          <p:cNvPr id="6" name="Picture 5" descr="Logo, company name&#10;&#10;Description automatically generated">
            <a:extLst>
              <a:ext uri="{FF2B5EF4-FFF2-40B4-BE49-F238E27FC236}">
                <a16:creationId xmlns:a16="http://schemas.microsoft.com/office/drawing/2014/main" id="{E0FEBFF9-4992-7A5F-E08E-5DBA9E66FBAE}"/>
              </a:ext>
            </a:extLst>
          </p:cNvPr>
          <p:cNvPicPr>
            <a:picLocks noChangeAspect="1"/>
          </p:cNvPicPr>
          <p:nvPr/>
        </p:nvPicPr>
        <p:blipFill>
          <a:blip r:embed="rId5"/>
          <a:stretch>
            <a:fillRect/>
          </a:stretch>
        </p:blipFill>
        <p:spPr>
          <a:xfrm>
            <a:off x="10116246" y="5739533"/>
            <a:ext cx="1371600" cy="874859"/>
          </a:xfrm>
          <a:prstGeom prst="rect">
            <a:avLst/>
          </a:prstGeom>
        </p:spPr>
      </p:pic>
    </p:spTree>
    <p:extLst>
      <p:ext uri="{BB962C8B-B14F-4D97-AF65-F5344CB8AC3E}">
        <p14:creationId xmlns:p14="http://schemas.microsoft.com/office/powerpoint/2010/main" val="276199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CD1FA-ABE1-5236-3956-76A073687C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8C3050-6173-EAAE-6994-E460CF6A927F}"/>
              </a:ext>
            </a:extLst>
          </p:cNvPr>
          <p:cNvSpPr txBox="1"/>
          <p:nvPr/>
        </p:nvSpPr>
        <p:spPr>
          <a:xfrm>
            <a:off x="838199" y="6123802"/>
            <a:ext cx="8993993" cy="276999"/>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Prescription Audit &amp; National Sales Perspective, December 2024; IQVIA Institute, June 2025.</a:t>
            </a:r>
          </a:p>
        </p:txBody>
      </p:sp>
      <p:pic>
        <p:nvPicPr>
          <p:cNvPr id="3" name="Picture 2" descr="Logo, company name&#10;&#10;Description automatically generated">
            <a:extLst>
              <a:ext uri="{FF2B5EF4-FFF2-40B4-BE49-F238E27FC236}">
                <a16:creationId xmlns:a16="http://schemas.microsoft.com/office/drawing/2014/main" id="{FE01945C-28DB-D514-89AC-508F5522DDA7}"/>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11" name="Content Placeholder 5">
            <a:extLst>
              <a:ext uri="{FF2B5EF4-FFF2-40B4-BE49-F238E27FC236}">
                <a16:creationId xmlns:a16="http://schemas.microsoft.com/office/drawing/2014/main" id="{E3AB7AF7-9039-AE2A-16CD-2928C4F3BDE0}"/>
              </a:ext>
            </a:extLst>
          </p:cNvPr>
          <p:cNvGraphicFramePr>
            <a:graphicFrameLocks noGrp="1"/>
          </p:cNvGraphicFramePr>
          <p:nvPr>
            <p:ph idx="1"/>
            <p:extLst>
              <p:ext uri="{D42A27DB-BD31-4B8C-83A1-F6EECF244321}">
                <p14:modId xmlns:p14="http://schemas.microsoft.com/office/powerpoint/2010/main" val="382015928"/>
              </p:ext>
            </p:extLst>
          </p:nvPr>
        </p:nvGraphicFramePr>
        <p:xfrm>
          <a:off x="6303545" y="1118466"/>
          <a:ext cx="5468354" cy="4621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5">
            <a:extLst>
              <a:ext uri="{FF2B5EF4-FFF2-40B4-BE49-F238E27FC236}">
                <a16:creationId xmlns:a16="http://schemas.microsoft.com/office/drawing/2014/main" id="{A41D1309-C7CF-FEFC-88CA-FBBC08F64567}"/>
              </a:ext>
            </a:extLst>
          </p:cNvPr>
          <p:cNvGraphicFramePr>
            <a:graphicFrameLocks/>
          </p:cNvGraphicFramePr>
          <p:nvPr>
            <p:extLst>
              <p:ext uri="{D42A27DB-BD31-4B8C-83A1-F6EECF244321}">
                <p14:modId xmlns:p14="http://schemas.microsoft.com/office/powerpoint/2010/main" val="2943432638"/>
              </p:ext>
            </p:extLst>
          </p:nvPr>
        </p:nvGraphicFramePr>
        <p:xfrm>
          <a:off x="420101" y="1410238"/>
          <a:ext cx="5885448" cy="4329296"/>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AB1F609B-01E5-DC23-B584-E2187B044E2E}"/>
              </a:ext>
            </a:extLst>
          </p:cNvPr>
          <p:cNvSpPr>
            <a:spLocks noGrp="1"/>
          </p:cNvSpPr>
          <p:nvPr>
            <p:ph type="title"/>
          </p:nvPr>
        </p:nvSpPr>
        <p:spPr>
          <a:xfrm>
            <a:off x="838200" y="224899"/>
            <a:ext cx="10649646" cy="1045112"/>
          </a:xfrm>
        </p:spPr>
        <p:txBody>
          <a:bodyPr>
            <a:normAutofit/>
          </a:bodyPr>
          <a:lstStyle/>
          <a:p>
            <a:r>
              <a:rPr lang="en-US" sz="2800" b="1">
                <a:latin typeface="Roboto Black" panose="02000000000000000000" pitchFamily="2" charset="0"/>
                <a:ea typeface="Roboto Black" panose="02000000000000000000" pitchFamily="2" charset="0"/>
                <a:cs typeface="Roboto Black" panose="02000000000000000000" pitchFamily="2" charset="0"/>
              </a:rPr>
              <a:t>Generics Are 90%of All Prescriptions, But Only 12% of Spending</a:t>
            </a:r>
            <a:br>
              <a:rPr lang="en-US" sz="4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Generic Share of Spending Continues to Fall</a:t>
            </a:r>
            <a:endParaRPr lang="en-US" sz="2200"/>
          </a:p>
        </p:txBody>
      </p:sp>
    </p:spTree>
    <p:extLst>
      <p:ext uri="{BB962C8B-B14F-4D97-AF65-F5344CB8AC3E}">
        <p14:creationId xmlns:p14="http://schemas.microsoft.com/office/powerpoint/2010/main" val="58128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89E4788-7BF3-229D-96D8-F70C6B918620}"/>
              </a:ext>
            </a:extLst>
          </p:cNvPr>
          <p:cNvGraphicFramePr/>
          <p:nvPr>
            <p:extLst>
              <p:ext uri="{D42A27DB-BD31-4B8C-83A1-F6EECF244321}">
                <p14:modId xmlns:p14="http://schemas.microsoft.com/office/powerpoint/2010/main" val="452231801"/>
              </p:ext>
            </p:extLst>
          </p:nvPr>
        </p:nvGraphicFramePr>
        <p:xfrm>
          <a:off x="1677397" y="359962"/>
          <a:ext cx="10514603"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026DCE18-16D0-3EF4-20D1-5EF99CB21CC1}"/>
              </a:ext>
            </a:extLst>
          </p:cNvPr>
          <p:cNvSpPr txBox="1"/>
          <p:nvPr/>
        </p:nvSpPr>
        <p:spPr>
          <a:xfrm>
            <a:off x="4794423" y="4374766"/>
            <a:ext cx="715260" cy="323165"/>
          </a:xfrm>
          <a:prstGeom prst="rect">
            <a:avLst/>
          </a:prstGeom>
          <a:noFill/>
        </p:spPr>
        <p:txBody>
          <a:bodyPr wrap="none" rtlCol="0">
            <a:spAutoFit/>
          </a:bodyPr>
          <a:lstStyle/>
          <a:p>
            <a:r>
              <a:rPr lang="en-US" sz="1500" b="1">
                <a:solidFill>
                  <a:schemeClr val="bg1"/>
                </a:solidFill>
                <a:latin typeface="Roboto Black" panose="02000000000000000000" pitchFamily="2" charset="0"/>
                <a:ea typeface="Roboto Black" panose="02000000000000000000" pitchFamily="2" charset="0"/>
                <a:cs typeface="Roboto Black" panose="02000000000000000000" pitchFamily="2" charset="0"/>
              </a:rPr>
              <a:t>59.4%</a:t>
            </a:r>
          </a:p>
        </p:txBody>
      </p:sp>
      <p:sp>
        <p:nvSpPr>
          <p:cNvPr id="11" name="TextBox 10">
            <a:extLst>
              <a:ext uri="{FF2B5EF4-FFF2-40B4-BE49-F238E27FC236}">
                <a16:creationId xmlns:a16="http://schemas.microsoft.com/office/drawing/2014/main" id="{0480F231-295F-30C8-912A-CEF44FB02396}"/>
              </a:ext>
            </a:extLst>
          </p:cNvPr>
          <p:cNvSpPr txBox="1"/>
          <p:nvPr/>
        </p:nvSpPr>
        <p:spPr>
          <a:xfrm>
            <a:off x="8220378" y="2015194"/>
            <a:ext cx="604653" cy="323165"/>
          </a:xfrm>
          <a:prstGeom prst="rect">
            <a:avLst/>
          </a:prstGeom>
          <a:noFill/>
        </p:spPr>
        <p:txBody>
          <a:bodyPr wrap="none" rtlCol="0">
            <a:spAutoFit/>
          </a:bodyPr>
          <a:lstStyle/>
          <a:p>
            <a:r>
              <a:rPr lang="en-US" sz="1500" b="1">
                <a:solidFill>
                  <a:schemeClr val="bg1"/>
                </a:solidFill>
                <a:latin typeface="Roboto Black" panose="02000000000000000000" pitchFamily="2" charset="0"/>
                <a:ea typeface="Roboto Black" panose="02000000000000000000" pitchFamily="2" charset="0"/>
                <a:cs typeface="Roboto Black" panose="02000000000000000000" pitchFamily="2" charset="0"/>
              </a:rPr>
              <a:t>8.4%</a:t>
            </a:r>
          </a:p>
        </p:txBody>
      </p:sp>
      <p:sp>
        <p:nvSpPr>
          <p:cNvPr id="12" name="TextBox 11">
            <a:extLst>
              <a:ext uri="{FF2B5EF4-FFF2-40B4-BE49-F238E27FC236}">
                <a16:creationId xmlns:a16="http://schemas.microsoft.com/office/drawing/2014/main" id="{82FA50FA-1993-97D7-7C9F-3BE9A6259556}"/>
              </a:ext>
            </a:extLst>
          </p:cNvPr>
          <p:cNvSpPr txBox="1"/>
          <p:nvPr/>
        </p:nvSpPr>
        <p:spPr>
          <a:xfrm>
            <a:off x="6759373" y="894629"/>
            <a:ext cx="604653" cy="323165"/>
          </a:xfrm>
          <a:prstGeom prst="rect">
            <a:avLst/>
          </a:prstGeom>
          <a:noFill/>
        </p:spPr>
        <p:txBody>
          <a:bodyPr wrap="none" rtlCol="0">
            <a:spAutoFit/>
          </a:bodyPr>
          <a:lstStyle/>
          <a:p>
            <a:r>
              <a:rPr lang="en-US" sz="1500" b="1">
                <a:solidFill>
                  <a:schemeClr val="bg1"/>
                </a:solidFill>
                <a:latin typeface="Roboto Black" panose="02000000000000000000" pitchFamily="2" charset="0"/>
                <a:ea typeface="Roboto Black" panose="02000000000000000000" pitchFamily="2" charset="0"/>
                <a:cs typeface="Roboto Black" panose="02000000000000000000" pitchFamily="2" charset="0"/>
              </a:rPr>
              <a:t>1.2%</a:t>
            </a:r>
          </a:p>
        </p:txBody>
      </p:sp>
      <p:sp>
        <p:nvSpPr>
          <p:cNvPr id="13" name="TextBox 12">
            <a:extLst>
              <a:ext uri="{FF2B5EF4-FFF2-40B4-BE49-F238E27FC236}">
                <a16:creationId xmlns:a16="http://schemas.microsoft.com/office/drawing/2014/main" id="{51032CB1-7EC1-27B1-E9FF-B6D4F3AB2AFD}"/>
              </a:ext>
            </a:extLst>
          </p:cNvPr>
          <p:cNvSpPr txBox="1"/>
          <p:nvPr/>
        </p:nvSpPr>
        <p:spPr>
          <a:xfrm>
            <a:off x="8470580" y="3429000"/>
            <a:ext cx="604653" cy="323165"/>
          </a:xfrm>
          <a:prstGeom prst="rect">
            <a:avLst/>
          </a:prstGeom>
          <a:noFill/>
        </p:spPr>
        <p:txBody>
          <a:bodyPr wrap="none" rtlCol="0">
            <a:spAutoFit/>
          </a:bodyPr>
          <a:lstStyle/>
          <a:p>
            <a:r>
              <a:rPr lang="en-US" sz="1500" b="1">
                <a:solidFill>
                  <a:schemeClr val="bg1"/>
                </a:solidFill>
                <a:latin typeface="Roboto Black" panose="02000000000000000000" pitchFamily="2" charset="0"/>
                <a:ea typeface="Roboto Black" panose="02000000000000000000" pitchFamily="2" charset="0"/>
                <a:cs typeface="Roboto Black" panose="02000000000000000000" pitchFamily="2" charset="0"/>
              </a:rPr>
              <a:t>9.9%</a:t>
            </a:r>
          </a:p>
        </p:txBody>
      </p:sp>
      <p:sp>
        <p:nvSpPr>
          <p:cNvPr id="14" name="TextBox 13">
            <a:extLst>
              <a:ext uri="{FF2B5EF4-FFF2-40B4-BE49-F238E27FC236}">
                <a16:creationId xmlns:a16="http://schemas.microsoft.com/office/drawing/2014/main" id="{D98F1933-BB89-255B-4811-FCC9D80E696E}"/>
              </a:ext>
            </a:extLst>
          </p:cNvPr>
          <p:cNvSpPr txBox="1"/>
          <p:nvPr/>
        </p:nvSpPr>
        <p:spPr>
          <a:xfrm>
            <a:off x="7175810" y="1141613"/>
            <a:ext cx="604653" cy="323165"/>
          </a:xfrm>
          <a:prstGeom prst="rect">
            <a:avLst/>
          </a:prstGeom>
          <a:noFill/>
        </p:spPr>
        <p:txBody>
          <a:bodyPr wrap="none" rtlCol="0">
            <a:spAutoFit/>
          </a:bodyPr>
          <a:lstStyle/>
          <a:p>
            <a:r>
              <a:rPr lang="en-US" sz="1500" b="1">
                <a:solidFill>
                  <a:schemeClr val="bg1"/>
                </a:solidFill>
                <a:latin typeface="Roboto Black" panose="02000000000000000000" pitchFamily="2" charset="0"/>
                <a:ea typeface="Roboto Black" panose="02000000000000000000" pitchFamily="2" charset="0"/>
                <a:cs typeface="Roboto Black" panose="02000000000000000000" pitchFamily="2" charset="0"/>
              </a:rPr>
              <a:t>4.4%</a:t>
            </a:r>
          </a:p>
        </p:txBody>
      </p:sp>
      <p:sp>
        <p:nvSpPr>
          <p:cNvPr id="15" name="TextBox 14">
            <a:extLst>
              <a:ext uri="{FF2B5EF4-FFF2-40B4-BE49-F238E27FC236}">
                <a16:creationId xmlns:a16="http://schemas.microsoft.com/office/drawing/2014/main" id="{82B1D8D9-62DB-5AC6-8779-88871D7D9CF3}"/>
              </a:ext>
            </a:extLst>
          </p:cNvPr>
          <p:cNvSpPr txBox="1"/>
          <p:nvPr/>
        </p:nvSpPr>
        <p:spPr>
          <a:xfrm>
            <a:off x="7706547" y="1398393"/>
            <a:ext cx="604653" cy="323165"/>
          </a:xfrm>
          <a:prstGeom prst="rect">
            <a:avLst/>
          </a:prstGeom>
          <a:noFill/>
        </p:spPr>
        <p:txBody>
          <a:bodyPr wrap="none" rtlCol="0">
            <a:spAutoFit/>
          </a:bodyPr>
          <a:lstStyle/>
          <a:p>
            <a:r>
              <a:rPr lang="en-US" sz="1500" b="1">
                <a:solidFill>
                  <a:schemeClr val="bg1"/>
                </a:solidFill>
                <a:latin typeface="Roboto Black" panose="02000000000000000000" pitchFamily="2" charset="0"/>
                <a:ea typeface="Roboto Black" panose="02000000000000000000" pitchFamily="2" charset="0"/>
                <a:cs typeface="Roboto Black" panose="02000000000000000000" pitchFamily="2" charset="0"/>
              </a:rPr>
              <a:t>3.1%</a:t>
            </a:r>
          </a:p>
        </p:txBody>
      </p:sp>
      <p:sp>
        <p:nvSpPr>
          <p:cNvPr id="16" name="TextBox 15">
            <a:extLst>
              <a:ext uri="{FF2B5EF4-FFF2-40B4-BE49-F238E27FC236}">
                <a16:creationId xmlns:a16="http://schemas.microsoft.com/office/drawing/2014/main" id="{F073BFCC-C60D-9CB9-844F-BA825E9A156E}"/>
              </a:ext>
            </a:extLst>
          </p:cNvPr>
          <p:cNvSpPr txBox="1"/>
          <p:nvPr/>
        </p:nvSpPr>
        <p:spPr>
          <a:xfrm>
            <a:off x="8470580" y="2620246"/>
            <a:ext cx="708903" cy="369332"/>
          </a:xfrm>
          <a:prstGeom prst="rect">
            <a:avLst/>
          </a:prstGeom>
          <a:solidFill>
            <a:srgbClr val="0083BF"/>
          </a:solidFill>
        </p:spPr>
        <p:txBody>
          <a:bodyPr wrap="square" rtlCol="0">
            <a:spAutoFit/>
          </a:bodyPr>
          <a:lstStyle/>
          <a:p>
            <a:r>
              <a:rPr lang="en-US" b="1">
                <a:solidFill>
                  <a:schemeClr val="bg1"/>
                </a:solidFill>
                <a:latin typeface="Roboto Black" panose="02000000000000000000" pitchFamily="2" charset="0"/>
                <a:ea typeface="Roboto Black" panose="02000000000000000000" pitchFamily="2" charset="0"/>
                <a:cs typeface="Roboto Black" panose="02000000000000000000" pitchFamily="2" charset="0"/>
              </a:rPr>
              <a:t>1.2%</a:t>
            </a:r>
          </a:p>
        </p:txBody>
      </p:sp>
      <p:pic>
        <p:nvPicPr>
          <p:cNvPr id="17" name="Picture 16" descr="Logo, company name&#10;&#10;Description automatically generated">
            <a:extLst>
              <a:ext uri="{FF2B5EF4-FFF2-40B4-BE49-F238E27FC236}">
                <a16:creationId xmlns:a16="http://schemas.microsoft.com/office/drawing/2014/main" id="{0BFB513C-F902-FDAC-9ACC-53593A2B70C5}"/>
              </a:ext>
            </a:extLst>
          </p:cNvPr>
          <p:cNvPicPr>
            <a:picLocks noChangeAspect="1"/>
          </p:cNvPicPr>
          <p:nvPr/>
        </p:nvPicPr>
        <p:blipFill>
          <a:blip r:embed="rId4"/>
          <a:stretch>
            <a:fillRect/>
          </a:stretch>
        </p:blipFill>
        <p:spPr>
          <a:xfrm>
            <a:off x="929944" y="457200"/>
            <a:ext cx="1371600" cy="874859"/>
          </a:xfrm>
          <a:prstGeom prst="rect">
            <a:avLst/>
          </a:prstGeom>
        </p:spPr>
      </p:pic>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839790" y="1526167"/>
            <a:ext cx="3026357" cy="2852592"/>
          </a:xfrm>
        </p:spPr>
        <p:txBody>
          <a:bodyPr anchor="t">
            <a:normAutofit/>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Generics Were 1.2% of Total U.S. Health Care Spending in 2024</a:t>
            </a: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68D4A20F-90A8-136B-BE71-96A73CD67476}"/>
              </a:ext>
            </a:extLst>
          </p:cNvPr>
          <p:cNvSpPr txBox="1"/>
          <p:nvPr/>
        </p:nvSpPr>
        <p:spPr>
          <a:xfrm>
            <a:off x="838200" y="5331833"/>
            <a:ext cx="3557337" cy="1200329"/>
          </a:xfrm>
          <a:prstGeom prst="rect">
            <a:avLst/>
          </a:prstGeom>
          <a:noFill/>
        </p:spPr>
        <p:txBody>
          <a:bodyPr wrap="square" lIns="91440" tIns="45720" rIns="91440" bIns="45720" anchor="t">
            <a:spAutoFit/>
          </a:bodyPr>
          <a:lstStyle/>
          <a:p>
            <a:r>
              <a:rPr lang="en-US" sz="1200" dirty="0">
                <a:solidFill>
                  <a:schemeClr val="tx1">
                    <a:lumMod val="65000"/>
                    <a:lumOff val="35000"/>
                  </a:schemeClr>
                </a:solidFill>
                <a:latin typeface="Roboto Medium"/>
                <a:ea typeface="Roboto Medium"/>
                <a:cs typeface="Roboto Medium"/>
              </a:rPr>
              <a:t>Source: Keehan et al. National Health Expenditure Projections, 2024–33: Despite Insurance Coverage Declines, Health To Grow As Share Of GDP. Health Affairs 2025. Located at</a:t>
            </a:r>
            <a:r>
              <a:rPr lang="en-US" sz="1200" dirty="0">
                <a:latin typeface="Roboto Medium"/>
                <a:ea typeface="Roboto Medium"/>
                <a:cs typeface="Roboto Medium"/>
              </a:rPr>
              <a:t> </a:t>
            </a:r>
            <a:r>
              <a:rPr lang="en-US" sz="1200" dirty="0">
                <a:solidFill>
                  <a:srgbClr val="0083BF"/>
                </a:solidFill>
                <a:latin typeface="Roboto Medium"/>
                <a:ea typeface="Roboto Medium"/>
                <a:cs typeface="Roboto Medium"/>
                <a:hlinkClick r:id="rId5">
                  <a:extLst>
                    <a:ext uri="{A12FA001-AC4F-418D-AE19-62706E023703}">
                      <ahyp:hlinkClr xmlns:ahyp="http://schemas.microsoft.com/office/drawing/2018/hyperlinkcolor" val="tx"/>
                    </a:ext>
                  </a:extLst>
                </a:hlinkClick>
              </a:rPr>
              <a:t>https://www.healthaffairs.org/doi/full/10.1377/hlthaff.2025.00545s</a:t>
            </a:r>
            <a:endParaRPr lang="en-US" sz="1200">
              <a:solidFill>
                <a:srgbClr val="0083BF"/>
              </a:solidFill>
              <a:latin typeface="Roboto Medium"/>
              <a:ea typeface="Roboto Medium"/>
              <a:cs typeface="Roboto Medium"/>
            </a:endParaRPr>
          </a:p>
        </p:txBody>
      </p:sp>
    </p:spTree>
    <p:extLst>
      <p:ext uri="{BB962C8B-B14F-4D97-AF65-F5344CB8AC3E}">
        <p14:creationId xmlns:p14="http://schemas.microsoft.com/office/powerpoint/2010/main" val="418062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23AF-B71E-FED3-3A41-B2E8DDFD1738}"/>
              </a:ext>
            </a:extLst>
          </p:cNvPr>
          <p:cNvSpPr>
            <a:spLocks noGrp="1"/>
          </p:cNvSpPr>
          <p:nvPr>
            <p:ph type="title"/>
          </p:nvPr>
        </p:nvSpPr>
        <p:spPr>
          <a:xfrm>
            <a:off x="838200" y="365125"/>
            <a:ext cx="10515600" cy="1132936"/>
          </a:xfrm>
        </p:spPr>
        <p:txBody>
          <a:bodyPr anchor="t">
            <a:normAutofit fontScale="90000"/>
          </a:bodyPr>
          <a:lstStyle/>
          <a:p>
            <a:pPr>
              <a:lnSpc>
                <a:spcPct val="100000"/>
              </a:lnSpc>
              <a:spcBef>
                <a:spcPts val="0"/>
              </a:spcBef>
              <a:spcAft>
                <a:spcPts val="1000"/>
              </a:spcAft>
            </a:pPr>
            <a:r>
              <a:rPr lang="en-US" sz="2800" b="1">
                <a:latin typeface="Roboto Black" panose="02000000000000000000" pitchFamily="2" charset="0"/>
                <a:ea typeface="Roboto Black" panose="02000000000000000000" pitchFamily="2" charset="0"/>
                <a:cs typeface="Roboto Black" panose="02000000000000000000" pitchFamily="2" charset="0"/>
              </a:rPr>
              <a:t>Price Deflation Is More Rapid and Prices Bottom Out Lower for More Recent Patent Expiries Compared to Nearly 30 Years Ago</a:t>
            </a:r>
            <a:br>
              <a:rPr lang="en-US" sz="2800" b="1">
                <a:latin typeface="Roboto Black" panose="02000000000000000000" pitchFamily="2" charset="0"/>
                <a:ea typeface="Roboto Black" panose="02000000000000000000" pitchFamily="2" charset="0"/>
                <a:cs typeface="Roboto Black" panose="02000000000000000000" pitchFamily="2" charset="0"/>
              </a:rPr>
            </a:br>
            <a:r>
              <a:rPr lang="en-US" sz="2200">
                <a:latin typeface="Roboto Medium" panose="02000000000000000000" pitchFamily="2" charset="0"/>
                <a:ea typeface="Roboto Medium" panose="02000000000000000000" pitchFamily="2" charset="0"/>
                <a:cs typeface="Roboto Medium" panose="02000000000000000000" pitchFamily="2" charset="0"/>
              </a:rPr>
              <a:t>Average Generic Price % of Brand Pre-Expiry Price by Generic Entry Year</a:t>
            </a:r>
            <a:br>
              <a:rPr lang="en-US" sz="2200">
                <a:latin typeface="Roboto Medium" panose="02000000000000000000" pitchFamily="2" charset="0"/>
                <a:ea typeface="Roboto Medium" panose="02000000000000000000" pitchFamily="2" charset="0"/>
                <a:cs typeface="Roboto Medium" panose="02000000000000000000" pitchFamily="2" charset="0"/>
              </a:rPr>
            </a:br>
            <a:br>
              <a:rPr lang="en-US" sz="2200">
                <a:latin typeface="Roboto Medium" panose="02000000000000000000" pitchFamily="2" charset="0"/>
                <a:ea typeface="Roboto Medium" panose="02000000000000000000" pitchFamily="2" charset="0"/>
                <a:cs typeface="Roboto Medium" panose="02000000000000000000" pitchFamily="2" charset="0"/>
              </a:rPr>
            </a:br>
            <a:endParaRPr lang="en-US" sz="2200">
              <a:latin typeface="Roboto Medium" panose="02000000000000000000" pitchFamily="2" charset="0"/>
              <a:ea typeface="Roboto Medium" panose="02000000000000000000" pitchFamily="2" charset="0"/>
              <a:cs typeface="Roboto Medium" panose="02000000000000000000" pitchFamily="2" charset="0"/>
            </a:endParaRPr>
          </a:p>
        </p:txBody>
      </p:sp>
      <p:sp>
        <p:nvSpPr>
          <p:cNvPr id="4" name="TextBox 3">
            <a:extLst>
              <a:ext uri="{FF2B5EF4-FFF2-40B4-BE49-F238E27FC236}">
                <a16:creationId xmlns:a16="http://schemas.microsoft.com/office/drawing/2014/main" id="{68D4A20F-90A8-136B-BE71-96A73CD67476}"/>
              </a:ext>
            </a:extLst>
          </p:cNvPr>
          <p:cNvSpPr txBox="1"/>
          <p:nvPr/>
        </p:nvSpPr>
        <p:spPr>
          <a:xfrm>
            <a:off x="838200" y="6123802"/>
            <a:ext cx="6010072" cy="461665"/>
          </a:xfrm>
          <a:prstGeom prst="rect">
            <a:avLst/>
          </a:prstGeom>
          <a:noFill/>
        </p:spPr>
        <p:txBody>
          <a:bodyPr wrap="square">
            <a:spAutoFit/>
          </a:bodyPr>
          <a:lstStyle/>
          <a:p>
            <a:r>
              <a:rPr lang="en-US" sz="1200">
                <a:solidFill>
                  <a:srgbClr val="595959"/>
                </a:solidFill>
                <a:latin typeface="Roboto Medium" panose="02000000000000000000" pitchFamily="2" charset="0"/>
                <a:ea typeface="Roboto Medium" panose="02000000000000000000" pitchFamily="2" charset="0"/>
                <a:cs typeface="Roboto Medium" panose="02000000000000000000" pitchFamily="2" charset="0"/>
              </a:rPr>
              <a:t>Source: IQVIA National Sales Perspective, December 2024; IQVIA Institute, June 2025.</a:t>
            </a:r>
          </a:p>
        </p:txBody>
      </p:sp>
      <p:pic>
        <p:nvPicPr>
          <p:cNvPr id="9" name="Picture 8" descr="Logo, company name&#10;&#10;Description automatically generated">
            <a:extLst>
              <a:ext uri="{FF2B5EF4-FFF2-40B4-BE49-F238E27FC236}">
                <a16:creationId xmlns:a16="http://schemas.microsoft.com/office/drawing/2014/main" id="{E644D250-C37D-3083-45B8-83747966E303}"/>
              </a:ext>
            </a:extLst>
          </p:cNvPr>
          <p:cNvPicPr>
            <a:picLocks noChangeAspect="1"/>
          </p:cNvPicPr>
          <p:nvPr/>
        </p:nvPicPr>
        <p:blipFill>
          <a:blip r:embed="rId2"/>
          <a:stretch>
            <a:fillRect/>
          </a:stretch>
        </p:blipFill>
        <p:spPr>
          <a:xfrm>
            <a:off x="10116246" y="5739533"/>
            <a:ext cx="1371600" cy="874859"/>
          </a:xfrm>
          <a:prstGeom prst="rect">
            <a:avLst/>
          </a:prstGeom>
        </p:spPr>
      </p:pic>
      <p:graphicFrame>
        <p:nvGraphicFramePr>
          <p:cNvPr id="12" name="Content Placeholder 25">
            <a:extLst>
              <a:ext uri="{FF2B5EF4-FFF2-40B4-BE49-F238E27FC236}">
                <a16:creationId xmlns:a16="http://schemas.microsoft.com/office/drawing/2014/main" id="{33A0EB36-762C-6762-9055-C6B8A51C8EFB}"/>
              </a:ext>
            </a:extLst>
          </p:cNvPr>
          <p:cNvGraphicFramePr>
            <a:graphicFrameLocks noGrp="1"/>
          </p:cNvGraphicFramePr>
          <p:nvPr>
            <p:ph idx="1"/>
            <p:extLst>
              <p:ext uri="{D42A27DB-BD31-4B8C-83A1-F6EECF244321}">
                <p14:modId xmlns:p14="http://schemas.microsoft.com/office/powerpoint/2010/main" val="3914332304"/>
              </p:ext>
            </p:extLst>
          </p:nvPr>
        </p:nvGraphicFramePr>
        <p:xfrm>
          <a:off x="838200" y="1671727"/>
          <a:ext cx="10515600" cy="38941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5038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Qlsu3hEkEdAjSIhpEk7.q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pthbZ4mD6xyzDNtLx2Ue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830D0356DB0842AFE2D442C953B509" ma:contentTypeVersion="18" ma:contentTypeDescription="Create a new document." ma:contentTypeScope="" ma:versionID="29ad205ba2975974cbc3394b2307a566">
  <xsd:schema xmlns:xsd="http://www.w3.org/2001/XMLSchema" xmlns:xs="http://www.w3.org/2001/XMLSchema" xmlns:p="http://schemas.microsoft.com/office/2006/metadata/properties" xmlns:ns2="bd6b82ca-7e5a-4fb3-82e8-934cd3be464e" xmlns:ns3="90c539c6-f5a4-422a-9656-3bccbb7a3d77" targetNamespace="http://schemas.microsoft.com/office/2006/metadata/properties" ma:root="true" ma:fieldsID="7f99bad89eb89c5a9a56a7c5ee444d08" ns2:_="" ns3:_="">
    <xsd:import namespace="bd6b82ca-7e5a-4fb3-82e8-934cd3be464e"/>
    <xsd:import namespace="90c539c6-f5a4-422a-9656-3bccbb7a3d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6b82ca-7e5a-4fb3-82e8-934cd3be46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0259e2-d404-4fc3-b38e-d3520b79eb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c539c6-f5a4-422a-9656-3bccbb7a3d7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1467df-bfcf-479e-bd25-8e4706f29fd9}" ma:internalName="TaxCatchAll" ma:showField="CatchAllData" ma:web="90c539c6-f5a4-422a-9656-3bccbb7a3d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0c539c6-f5a4-422a-9656-3bccbb7a3d77" xsi:nil="true"/>
    <lcf76f155ced4ddcb4097134ff3c332f xmlns="bd6b82ca-7e5a-4fb3-82e8-934cd3be46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CA83FB-6F99-43E7-B58C-44CB676D1A33}">
  <ds:schemaRefs>
    <ds:schemaRef ds:uri="http://schemas.microsoft.com/sharepoint/v3/contenttype/forms"/>
  </ds:schemaRefs>
</ds:datastoreItem>
</file>

<file path=customXml/itemProps2.xml><?xml version="1.0" encoding="utf-8"?>
<ds:datastoreItem xmlns:ds="http://schemas.openxmlformats.org/officeDocument/2006/customXml" ds:itemID="{80842672-A42E-4366-9200-8B7A0698C69F}">
  <ds:schemaRefs>
    <ds:schemaRef ds:uri="90c539c6-f5a4-422a-9656-3bccbb7a3d77"/>
    <ds:schemaRef ds:uri="bd6b82ca-7e5a-4fb3-82e8-934cd3be46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AB1857-DB19-4985-97B2-184C8B6BF1A4}">
  <ds:schemaRefs>
    <ds:schemaRef ds:uri="bd6b82ca-7e5a-4fb3-82e8-934cd3be464e"/>
    <ds:schemaRef ds:uri="http://purl.org/dc/terms/"/>
    <ds:schemaRef ds:uri="http://schemas.microsoft.com/office/2006/metadata/propertie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90c539c6-f5a4-422a-9656-3bccbb7a3d77"/>
  </ds:schemaRefs>
</ds:datastoreItem>
</file>

<file path=docProps/app.xml><?xml version="1.0" encoding="utf-8"?>
<Properties xmlns="http://schemas.openxmlformats.org/officeDocument/2006/extended-properties" xmlns:vt="http://schemas.openxmlformats.org/officeDocument/2006/docPropsVTypes">
  <TotalTime>0</TotalTime>
  <Words>3674</Words>
  <Application>Microsoft Macintosh PowerPoint</Application>
  <PresentationFormat>Widescreen</PresentationFormat>
  <Paragraphs>734</Paragraphs>
  <Slides>40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Aptos Display</vt:lpstr>
      <vt:lpstr>Arial</vt:lpstr>
      <vt:lpstr>Calibri</vt:lpstr>
      <vt:lpstr>Roboto</vt:lpstr>
      <vt:lpstr>Roboto Black</vt:lpstr>
      <vt:lpstr>Roboto Medium</vt:lpstr>
      <vt:lpstr>Roboto Slab</vt:lpstr>
      <vt:lpstr>Office Theme</vt:lpstr>
      <vt:lpstr>The U.S. Generic  &amp; Biosimilar Medicines Savings Report</vt:lpstr>
      <vt:lpstr>PowerPoint Presentation</vt:lpstr>
      <vt:lpstr>Key Takeaways and Year Over Year Trends</vt:lpstr>
      <vt:lpstr>Key Advocacy Takeaways Brand Drugs Drive Costs. Generics Drive Savings.</vt:lpstr>
      <vt:lpstr>In 2024, 90% of Prescriptions Were Dispensed as Generics Over 3.9 Billion Generic Prescriptions Were Dispensed in 2024</vt:lpstr>
      <vt:lpstr>Biosimilars Market Overview</vt:lpstr>
      <vt:lpstr>Generics Are 90%of All Prescriptions, But Only 12% of Spending Generic Share of Spending Continues to Fall</vt:lpstr>
      <vt:lpstr>Generics Were 1.2% of Total U.S. Health Care Spending in 2024</vt:lpstr>
      <vt:lpstr>Price Deflation Is More Rapid and Prices Bottom Out Lower for More Recent Patent Expiries Compared to Nearly 30 Years Ago Average Generic Price % of Brand Pre-Expiry Price by Generic Entry Year  </vt:lpstr>
      <vt:lpstr>More Generics Dispensed Means More Savings for Patients</vt:lpstr>
      <vt:lpstr>Patients and Healthcare Professionals Depend on Generics More Each Year</vt:lpstr>
      <vt:lpstr>In 2018, It Took Eight Brand Drugs to Equal the Total Generic Business; in 2023 It Only Takes Two</vt:lpstr>
      <vt:lpstr>Deflation Puts Generic Market in Peril</vt:lpstr>
      <vt:lpstr>Rx Shortages Seizing Headlines</vt:lpstr>
      <vt:lpstr>Savings By Category</vt:lpstr>
      <vt:lpstr>The Top 10 Products by Volume Represent 19% of the Overall Savings in the Past 10 Years Generic Savings for the Top 10 Products by Volume 2015–2024 Is $635B  </vt:lpstr>
      <vt:lpstr>Generics and Biosimilars Save Billions for Patients Generic and Biosimilar Medicines Provide Significant Relief for Patients with Chronic and Acute Conditions Alike</vt:lpstr>
      <vt:lpstr>Generics Generated an Average of $8.2B in Savings per State State Level Savings Estimated Based on Retail Prescriptions</vt:lpstr>
      <vt:lpstr>A Majority of Prescriptions, and Thus Generic and Biosimilar Savings, Are Attributed to Commercially-Insured Patients State Level Savings Estimated Based on Retail Prescriptions</vt:lpstr>
      <vt:lpstr>Generic Savings At Risk</vt:lpstr>
      <vt:lpstr>Generic Uptake Is Lower for Generics Entering in the Last 5 Years Compared to Those Entering 10–20 Years Ago Average Generic Uptake for Small Molecule Generics by Generic Entry Year</vt:lpstr>
      <vt:lpstr>Summary: Across All First Generics Launched in 2024, an Average of 24% of Medicare and 78% of Commercial Plans Provide Coverage in FY 2025</vt:lpstr>
      <vt:lpstr>Medicaid Inflationary Rebates AMP May Change Due to a Change in Manufacturer-Purchaser Contracting</vt:lpstr>
      <vt:lpstr>Inflation Reduction Act</vt:lpstr>
      <vt:lpstr>IRA Timeline Harms Generic and Biosimilar Competition</vt:lpstr>
      <vt:lpstr>Stelara Example: Competition Beats IRA Price Negotiation</vt:lpstr>
      <vt:lpstr>Value of the User Fee Programs</vt:lpstr>
      <vt:lpstr>The Generic Drug User Fee Program: Ensuring Faster Access to Lower-Cost Generics</vt:lpstr>
      <vt:lpstr>10 Years of Biosimilars</vt:lpstr>
      <vt:lpstr>U.S. Biosimilars Market – Buy and Bill As of September 2025</vt:lpstr>
      <vt:lpstr>U.S. Biosimilars Market – Prescription Benefit As of September 2025</vt:lpstr>
      <vt:lpstr>Biosimilars Have Generated $56.2B in Savings Since 2015, With Nearly Half From Infliximab and Pegfilgrastim Biosimilars Generated $20.2B in Savings in 2024  </vt:lpstr>
      <vt:lpstr>Biosimilars Are Now a Core Element of Patient Care</vt:lpstr>
      <vt:lpstr>High-Value Biologics Are More Likely to Have Biosimilars in Development as There Is Greater Potential for Revenue Share of Biologics With Biosimilars in Development by Pre-Expiry Sales, Expiries 2025–2034</vt:lpstr>
      <vt:lpstr>Although Improving, Biosimilar Market Share Remains Low Biosimilar Market Share Is on Average 40%, Up From 20% Last Year    </vt:lpstr>
      <vt:lpstr>Biosimilars Launch at a Discount and Continue to Decrease Their Prices</vt:lpstr>
      <vt:lpstr>Biosimilar Competition Can Lead to a “Race to the Bottom” In the First 3 Years After Biosimilar Entry, an Average Originator Brand Suffers a ~23% Drop in ASP and a Nearly Two-Fold Increase in List-to-Net Gap Molecule-average ASP is declining faster than originator ASP due to lower prices of biosimilars</vt:lpstr>
      <vt:lpstr>Biosimilar Competition Can Lead to a “Race to the Bottom” Second-to-Market Biosimilar Launched Within 3 Years of the First One Has Potential to Nearly Double the ASP Pressure Further competition (3rd and later biosimilars) does increase ASP pressure, but marginal impact of further launches is lower than that of the first and second biosimilars</vt:lpstr>
      <vt:lpstr>While the Launch of Co-branded Treatments Grew Biosimilar Use in 2024–Q2, PBMs Continue to Play a Large Role in Patient Access to Biosimilars Most Biosimilar Growth Can Be Attributed to Co-Branded Hyrimoz, and Volume Still Trails AbbVie’s Imm. Portfolio</vt:lpstr>
      <vt:lpstr>Biologic Expiries 2025–2034 and Biosimilar Pipeline by Therapy Area The Image Below Shows That Biosimilar Pipeline Development Is Limited to a Few Specific Therapy Areas — With the Rest Stuck in the Void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 Generic  &amp; Biosimilar Medicines Savings Report</dc:title>
  <dc:creator>Ericka Nguyen</dc:creator>
  <cp:lastModifiedBy>Ericka Nguyen</cp:lastModifiedBy>
  <cp:revision>15</cp:revision>
  <dcterms:created xsi:type="dcterms:W3CDTF">2024-08-05T18:55:57Z</dcterms:created>
  <dcterms:modified xsi:type="dcterms:W3CDTF">2025-09-03T13:16:33Z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0x010100F4830D0356DB0842AFE2D442C953B509</vt:lpwstr>
  </property>
  <property fmtid="{D5CDD505-2E9C-101B-9397-08002B2CF9AE}" pid="3" name="MediaServiceImageTags">
    <vt:lpwstr/>
  </property>
</Properties>
</file>